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67" r:id="rId6"/>
    <p:sldMasterId id="2147483861" r:id="rId7"/>
    <p:sldMasterId id="2147483908" r:id="rId8"/>
  </p:sldMasterIdLst>
  <p:notesMasterIdLst>
    <p:notesMasterId r:id="rId42"/>
  </p:notesMasterIdLst>
  <p:sldIdLst>
    <p:sldId id="261" r:id="rId9"/>
    <p:sldId id="1980" r:id="rId10"/>
    <p:sldId id="1992" r:id="rId11"/>
    <p:sldId id="317" r:id="rId12"/>
    <p:sldId id="1974" r:id="rId13"/>
    <p:sldId id="325" r:id="rId14"/>
    <p:sldId id="326" r:id="rId15"/>
    <p:sldId id="327" r:id="rId16"/>
    <p:sldId id="330" r:id="rId17"/>
    <p:sldId id="329" r:id="rId18"/>
    <p:sldId id="263" r:id="rId19"/>
    <p:sldId id="320" r:id="rId20"/>
    <p:sldId id="321" r:id="rId21"/>
    <p:sldId id="324" r:id="rId22"/>
    <p:sldId id="323" r:id="rId23"/>
    <p:sldId id="1973" r:id="rId24"/>
    <p:sldId id="1975" r:id="rId25"/>
    <p:sldId id="1976" r:id="rId26"/>
    <p:sldId id="1986" r:id="rId27"/>
    <p:sldId id="1990" r:id="rId28"/>
    <p:sldId id="322" r:id="rId29"/>
    <p:sldId id="1977" r:id="rId30"/>
    <p:sldId id="1987" r:id="rId31"/>
    <p:sldId id="332" r:id="rId32"/>
    <p:sldId id="333" r:id="rId33"/>
    <p:sldId id="1991" r:id="rId34"/>
    <p:sldId id="1988" r:id="rId35"/>
    <p:sldId id="1978" r:id="rId36"/>
    <p:sldId id="1985" r:id="rId37"/>
    <p:sldId id="1982" r:id="rId38"/>
    <p:sldId id="1979" r:id="rId39"/>
    <p:sldId id="1984" r:id="rId40"/>
    <p:sldId id="33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A17"/>
    <a:srgbClr val="F7E841"/>
    <a:srgbClr val="30F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E5DD7B-A266-4BF0-81C8-60FEEA2EA54D}" v="134" dt="2023-11-07T10:12:22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96" autoAdjust="0"/>
    <p:restoredTop sz="94660"/>
  </p:normalViewPr>
  <p:slideViewPr>
    <p:cSldViewPr snapToGrid="0">
      <p:cViewPr varScale="1">
        <p:scale>
          <a:sx n="79" d="100"/>
          <a:sy n="79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Baker" userId="a05e8396-b309-4a6c-88e2-347222cccd73" providerId="ADAL" clId="{92E5DD7B-A266-4BF0-81C8-60FEEA2EA54D}"/>
    <pc:docChg chg="undo custSel addSld delSld modSld sldOrd modMainMaster">
      <pc:chgData name="Ed Baker" userId="a05e8396-b309-4a6c-88e2-347222cccd73" providerId="ADAL" clId="{92E5DD7B-A266-4BF0-81C8-60FEEA2EA54D}" dt="2023-11-13T18:44:16.111" v="6231" actId="5793"/>
      <pc:docMkLst>
        <pc:docMk/>
      </pc:docMkLst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3700889260" sldId="257"/>
        </pc:sldMkLst>
      </pc:sldChg>
      <pc:sldChg chg="addSp delSp modSp mod">
        <pc:chgData name="Ed Baker" userId="a05e8396-b309-4a6c-88e2-347222cccd73" providerId="ADAL" clId="{92E5DD7B-A266-4BF0-81C8-60FEEA2EA54D}" dt="2023-10-29T06:31:23.254" v="6120" actId="20577"/>
        <pc:sldMkLst>
          <pc:docMk/>
          <pc:sldMk cId="3275270169" sldId="261"/>
        </pc:sldMkLst>
        <pc:spChg chg="mod">
          <ac:chgData name="Ed Baker" userId="a05e8396-b309-4a6c-88e2-347222cccd73" providerId="ADAL" clId="{92E5DD7B-A266-4BF0-81C8-60FEEA2EA54D}" dt="2023-10-29T06:31:23.254" v="6120" actId="20577"/>
          <ac:spMkLst>
            <pc:docMk/>
            <pc:sldMk cId="3275270169" sldId="261"/>
            <ac:spMk id="4" creationId="{41BF2091-DF6A-EB43-60DE-4CB3BEFE8F89}"/>
          </ac:spMkLst>
        </pc:spChg>
        <pc:picChg chg="add del mod">
          <ac:chgData name="Ed Baker" userId="a05e8396-b309-4a6c-88e2-347222cccd73" providerId="ADAL" clId="{92E5DD7B-A266-4BF0-81C8-60FEEA2EA54D}" dt="2023-10-28T05:25:35.604" v="274"/>
          <ac:picMkLst>
            <pc:docMk/>
            <pc:sldMk cId="3275270169" sldId="261"/>
            <ac:picMk id="6" creationId="{50F9C187-85B8-2B8E-D920-F7FD38D4B1E8}"/>
          </ac:picMkLst>
        </pc:picChg>
      </pc:sldChg>
      <pc:sldChg chg="modSp mod">
        <pc:chgData name="Ed Baker" userId="a05e8396-b309-4a6c-88e2-347222cccd73" providerId="ADAL" clId="{92E5DD7B-A266-4BF0-81C8-60FEEA2EA54D}" dt="2023-10-29T07:16:21.403" v="6195" actId="20577"/>
        <pc:sldMkLst>
          <pc:docMk/>
          <pc:sldMk cId="1332769359" sldId="263"/>
        </pc:sldMkLst>
        <pc:spChg chg="mod">
          <ac:chgData name="Ed Baker" userId="a05e8396-b309-4a6c-88e2-347222cccd73" providerId="ADAL" clId="{92E5DD7B-A266-4BF0-81C8-60FEEA2EA54D}" dt="2023-10-29T07:11:11.319" v="6178" actId="20577"/>
          <ac:spMkLst>
            <pc:docMk/>
            <pc:sldMk cId="1332769359" sldId="263"/>
            <ac:spMk id="6" creationId="{EA3CF45E-56E0-FF38-4629-7070117C035D}"/>
          </ac:spMkLst>
        </pc:spChg>
        <pc:spChg chg="mod">
          <ac:chgData name="Ed Baker" userId="a05e8396-b309-4a6c-88e2-347222cccd73" providerId="ADAL" clId="{92E5DD7B-A266-4BF0-81C8-60FEEA2EA54D}" dt="2023-10-29T07:16:21.403" v="6195" actId="20577"/>
          <ac:spMkLst>
            <pc:docMk/>
            <pc:sldMk cId="1332769359" sldId="263"/>
            <ac:spMk id="8" creationId="{3926BC9A-A0C1-0FB5-F10C-23AD4C0FB498}"/>
          </ac:spMkLst>
        </pc:spChg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782228902" sldId="265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4161510385" sldId="266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791099644" sldId="267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3239863968" sldId="268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682442693" sldId="269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117176709" sldId="270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626517732" sldId="271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556217903" sldId="272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906330363" sldId="273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1593993656" sldId="274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1653680210" sldId="275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1101461037" sldId="276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79477043" sldId="277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544833480" sldId="278"/>
        </pc:sldMkLst>
      </pc:sldChg>
      <pc:sldChg chg="del ord">
        <pc:chgData name="Ed Baker" userId="a05e8396-b309-4a6c-88e2-347222cccd73" providerId="ADAL" clId="{92E5DD7B-A266-4BF0-81C8-60FEEA2EA54D}" dt="2023-10-28T16:56:29.532" v="4213" actId="47"/>
        <pc:sldMkLst>
          <pc:docMk/>
          <pc:sldMk cId="4253878965" sldId="279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456864193" sldId="280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764815824" sldId="281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4019298436" sldId="282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3464360926" sldId="283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3830450146" sldId="284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1438914160" sldId="285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1867820091" sldId="286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3545900648" sldId="287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530469459" sldId="288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715275131" sldId="289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459294298" sldId="290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3804072449" sldId="291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940219232" sldId="292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957180316" sldId="293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393301607" sldId="294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1660444119" sldId="295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079481263" sldId="296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1361073698" sldId="297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4230317799" sldId="298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3976180558" sldId="299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698969873" sldId="300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767163531" sldId="301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230139369" sldId="302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1330903327" sldId="303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1616022328" sldId="304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336871897" sldId="311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2624203604" sldId="312"/>
        </pc:sldMkLst>
      </pc:sldChg>
      <pc:sldChg chg="del">
        <pc:chgData name="Ed Baker" userId="a05e8396-b309-4a6c-88e2-347222cccd73" providerId="ADAL" clId="{92E5DD7B-A266-4BF0-81C8-60FEEA2EA54D}" dt="2023-10-28T16:56:29.532" v="4213" actId="47"/>
        <pc:sldMkLst>
          <pc:docMk/>
          <pc:sldMk cId="1545379470" sldId="313"/>
        </pc:sldMkLst>
      </pc:sldChg>
      <pc:sldChg chg="delSp del mod">
        <pc:chgData name="Ed Baker" userId="a05e8396-b309-4a6c-88e2-347222cccd73" providerId="ADAL" clId="{92E5DD7B-A266-4BF0-81C8-60FEEA2EA54D}" dt="2023-10-29T07:16:03.309" v="6179" actId="47"/>
        <pc:sldMkLst>
          <pc:docMk/>
          <pc:sldMk cId="1887901678" sldId="315"/>
        </pc:sldMkLst>
        <pc:spChg chg="del">
          <ac:chgData name="Ed Baker" userId="a05e8396-b309-4a6c-88e2-347222cccd73" providerId="ADAL" clId="{92E5DD7B-A266-4BF0-81C8-60FEEA2EA54D}" dt="2023-10-28T02:54:03.209" v="6" actId="478"/>
          <ac:spMkLst>
            <pc:docMk/>
            <pc:sldMk cId="1887901678" sldId="315"/>
            <ac:spMk id="4" creationId="{FB0A18A8-BEAE-83A6-6A73-98361EB8EB39}"/>
          </ac:spMkLst>
        </pc:spChg>
        <pc:spChg chg="del">
          <ac:chgData name="Ed Baker" userId="a05e8396-b309-4a6c-88e2-347222cccd73" providerId="ADAL" clId="{92E5DD7B-A266-4BF0-81C8-60FEEA2EA54D}" dt="2023-10-28T02:54:05.995" v="7" actId="478"/>
          <ac:spMkLst>
            <pc:docMk/>
            <pc:sldMk cId="1887901678" sldId="315"/>
            <ac:spMk id="6" creationId="{7C9A0DA2-5C58-B565-8F01-7CBB1D955EB0}"/>
          </ac:spMkLst>
        </pc:spChg>
      </pc:sldChg>
      <pc:sldChg chg="addSp delSp modSp del mod ord">
        <pc:chgData name="Ed Baker" userId="a05e8396-b309-4a6c-88e2-347222cccd73" providerId="ADAL" clId="{92E5DD7B-A266-4BF0-81C8-60FEEA2EA54D}" dt="2023-10-29T07:02:13.632" v="6141" actId="47"/>
        <pc:sldMkLst>
          <pc:docMk/>
          <pc:sldMk cId="1624216031" sldId="316"/>
        </pc:sldMkLst>
        <pc:spChg chg="mod">
          <ac:chgData name="Ed Baker" userId="a05e8396-b309-4a6c-88e2-347222cccd73" providerId="ADAL" clId="{92E5DD7B-A266-4BF0-81C8-60FEEA2EA54D}" dt="2023-10-28T07:08:41.055" v="622" actId="1076"/>
          <ac:spMkLst>
            <pc:docMk/>
            <pc:sldMk cId="1624216031" sldId="316"/>
            <ac:spMk id="3" creationId="{93C7AEFC-C72F-98AF-3DC1-A31ECFD65AE7}"/>
          </ac:spMkLst>
        </pc:spChg>
        <pc:spChg chg="mod ord">
          <ac:chgData name="Ed Baker" userId="a05e8396-b309-4a6c-88e2-347222cccd73" providerId="ADAL" clId="{92E5DD7B-A266-4BF0-81C8-60FEEA2EA54D}" dt="2023-10-28T07:08:27.569" v="611" actId="167"/>
          <ac:spMkLst>
            <pc:docMk/>
            <pc:sldMk cId="1624216031" sldId="316"/>
            <ac:spMk id="5" creationId="{BF888789-CD42-C608-5DEA-27BB1682F8FE}"/>
          </ac:spMkLst>
        </pc:spChg>
        <pc:spChg chg="add del mod">
          <ac:chgData name="Ed Baker" userId="a05e8396-b309-4a6c-88e2-347222cccd73" providerId="ADAL" clId="{92E5DD7B-A266-4BF0-81C8-60FEEA2EA54D}" dt="2023-10-28T07:08:02.187" v="548" actId="478"/>
          <ac:spMkLst>
            <pc:docMk/>
            <pc:sldMk cId="1624216031" sldId="316"/>
            <ac:spMk id="6" creationId="{0A1B2A44-95EF-F168-3748-16C27826D6B1}"/>
          </ac:spMkLst>
        </pc:spChg>
        <pc:spChg chg="del">
          <ac:chgData name="Ed Baker" userId="a05e8396-b309-4a6c-88e2-347222cccd73" providerId="ADAL" clId="{92E5DD7B-A266-4BF0-81C8-60FEEA2EA54D}" dt="2023-10-28T07:08:00.097" v="547" actId="478"/>
          <ac:spMkLst>
            <pc:docMk/>
            <pc:sldMk cId="1624216031" sldId="316"/>
            <ac:spMk id="7" creationId="{856556A9-3E38-ADDF-0B8E-99DE07601EF9}"/>
          </ac:spMkLst>
        </pc:spChg>
        <pc:picChg chg="add del mod modCrop">
          <ac:chgData name="Ed Baker" userId="a05e8396-b309-4a6c-88e2-347222cccd73" providerId="ADAL" clId="{92E5DD7B-A266-4BF0-81C8-60FEEA2EA54D}" dt="2023-10-28T16:05:42.167" v="1752" actId="478"/>
          <ac:picMkLst>
            <pc:docMk/>
            <pc:sldMk cId="1624216031" sldId="316"/>
            <ac:picMk id="9" creationId="{9C4059D8-B0E8-BFBF-FBCD-A79453F537A6}"/>
          </ac:picMkLst>
        </pc:picChg>
      </pc:sldChg>
      <pc:sldChg chg="del">
        <pc:chgData name="Ed Baker" userId="a05e8396-b309-4a6c-88e2-347222cccd73" providerId="ADAL" clId="{92E5DD7B-A266-4BF0-81C8-60FEEA2EA54D}" dt="2023-10-28T05:36:07.392" v="407" actId="47"/>
        <pc:sldMkLst>
          <pc:docMk/>
          <pc:sldMk cId="3666154660" sldId="318"/>
        </pc:sldMkLst>
      </pc:sldChg>
      <pc:sldChg chg="addSp modSp del mod">
        <pc:chgData name="Ed Baker" userId="a05e8396-b309-4a6c-88e2-347222cccd73" providerId="ADAL" clId="{92E5DD7B-A266-4BF0-81C8-60FEEA2EA54D}" dt="2023-10-28T07:19:47.099" v="1004" actId="47"/>
        <pc:sldMkLst>
          <pc:docMk/>
          <pc:sldMk cId="3969645105" sldId="319"/>
        </pc:sldMkLst>
        <pc:spChg chg="add mod">
          <ac:chgData name="Ed Baker" userId="a05e8396-b309-4a6c-88e2-347222cccd73" providerId="ADAL" clId="{92E5DD7B-A266-4BF0-81C8-60FEEA2EA54D}" dt="2023-10-28T05:35:57.362" v="404" actId="1076"/>
          <ac:spMkLst>
            <pc:docMk/>
            <pc:sldMk cId="3969645105" sldId="319"/>
            <ac:spMk id="3" creationId="{C47203AD-3D7B-97F6-37EA-57897E7E00D1}"/>
          </ac:spMkLst>
        </pc:spChg>
      </pc:sldChg>
      <pc:sldChg chg="addSp delSp modSp add mod">
        <pc:chgData name="Ed Baker" userId="a05e8396-b309-4a6c-88e2-347222cccd73" providerId="ADAL" clId="{92E5DD7B-A266-4BF0-81C8-60FEEA2EA54D}" dt="2023-10-28T05:58:54.611" v="538" actId="14100"/>
        <pc:sldMkLst>
          <pc:docMk/>
          <pc:sldMk cId="1722942534" sldId="320"/>
        </pc:sldMkLst>
        <pc:spChg chg="del mod">
          <ac:chgData name="Ed Baker" userId="a05e8396-b309-4a6c-88e2-347222cccd73" providerId="ADAL" clId="{92E5DD7B-A266-4BF0-81C8-60FEEA2EA54D}" dt="2023-10-28T02:55:14.905" v="31" actId="478"/>
          <ac:spMkLst>
            <pc:docMk/>
            <pc:sldMk cId="1722942534" sldId="320"/>
            <ac:spMk id="3" creationId="{BCE7CCCE-64DB-B543-AA55-30A493AF3C5D}"/>
          </ac:spMkLst>
        </pc:spChg>
        <pc:spChg chg="del">
          <ac:chgData name="Ed Baker" userId="a05e8396-b309-4a6c-88e2-347222cccd73" providerId="ADAL" clId="{92E5DD7B-A266-4BF0-81C8-60FEEA2EA54D}" dt="2023-10-28T02:54:31.305" v="10" actId="478"/>
          <ac:spMkLst>
            <pc:docMk/>
            <pc:sldMk cId="1722942534" sldId="320"/>
            <ac:spMk id="4" creationId="{FB0A18A8-BEAE-83A6-6A73-98361EB8EB39}"/>
          </ac:spMkLst>
        </pc:spChg>
        <pc:spChg chg="mod">
          <ac:chgData name="Ed Baker" userId="a05e8396-b309-4a6c-88e2-347222cccd73" providerId="ADAL" clId="{92E5DD7B-A266-4BF0-81C8-60FEEA2EA54D}" dt="2023-10-28T02:54:49.292" v="30" actId="20577"/>
          <ac:spMkLst>
            <pc:docMk/>
            <pc:sldMk cId="1722942534" sldId="320"/>
            <ac:spMk id="5" creationId="{97C7ECB7-572C-C67E-0CC4-BEC450C10EF1}"/>
          </ac:spMkLst>
        </pc:spChg>
        <pc:spChg chg="del">
          <ac:chgData name="Ed Baker" userId="a05e8396-b309-4a6c-88e2-347222cccd73" providerId="ADAL" clId="{92E5DD7B-A266-4BF0-81C8-60FEEA2EA54D}" dt="2023-10-28T02:54:36.001" v="11" actId="478"/>
          <ac:spMkLst>
            <pc:docMk/>
            <pc:sldMk cId="1722942534" sldId="320"/>
            <ac:spMk id="6" creationId="{7C9A0DA2-5C58-B565-8F01-7CBB1D955EB0}"/>
          </ac:spMkLst>
        </pc:spChg>
        <pc:spChg chg="del">
          <ac:chgData name="Ed Baker" userId="a05e8396-b309-4a6c-88e2-347222cccd73" providerId="ADAL" clId="{92E5DD7B-A266-4BF0-81C8-60FEEA2EA54D}" dt="2023-10-28T02:53:55.238" v="5" actId="478"/>
          <ac:spMkLst>
            <pc:docMk/>
            <pc:sldMk cId="1722942534" sldId="320"/>
            <ac:spMk id="7" creationId="{0D25D23D-4823-376D-24CE-B75E0E44779A}"/>
          </ac:spMkLst>
        </pc:spChg>
        <pc:spChg chg="add del mod">
          <ac:chgData name="Ed Baker" userId="a05e8396-b309-4a6c-88e2-347222cccd73" providerId="ADAL" clId="{92E5DD7B-A266-4BF0-81C8-60FEEA2EA54D}" dt="2023-10-28T02:54:39.204" v="12" actId="478"/>
          <ac:spMkLst>
            <pc:docMk/>
            <pc:sldMk cId="1722942534" sldId="320"/>
            <ac:spMk id="9" creationId="{8D097410-9380-0EC4-F7DD-B3B93E5736A5}"/>
          </ac:spMkLst>
        </pc:spChg>
        <pc:spChg chg="add mod">
          <ac:chgData name="Ed Baker" userId="a05e8396-b309-4a6c-88e2-347222cccd73" providerId="ADAL" clId="{92E5DD7B-A266-4BF0-81C8-60FEEA2EA54D}" dt="2023-10-28T02:55:23.485" v="46" actId="20577"/>
          <ac:spMkLst>
            <pc:docMk/>
            <pc:sldMk cId="1722942534" sldId="320"/>
            <ac:spMk id="11" creationId="{BD0E0415-9DFF-5846-D05A-B233CE8EC507}"/>
          </ac:spMkLst>
        </pc:spChg>
        <pc:spChg chg="add mod">
          <ac:chgData name="Ed Baker" userId="a05e8396-b309-4a6c-88e2-347222cccd73" providerId="ADAL" clId="{92E5DD7B-A266-4BF0-81C8-60FEEA2EA54D}" dt="2023-10-28T05:58:54.611" v="538" actId="14100"/>
          <ac:spMkLst>
            <pc:docMk/>
            <pc:sldMk cId="1722942534" sldId="320"/>
            <ac:spMk id="13" creationId="{D61CD0A4-99D8-A21C-3EEF-31F3D849BF90}"/>
          </ac:spMkLst>
        </pc:spChg>
        <pc:spChg chg="del">
          <ac:chgData name="Ed Baker" userId="a05e8396-b309-4a6c-88e2-347222cccd73" providerId="ADAL" clId="{92E5DD7B-A266-4BF0-81C8-60FEEA2EA54D}" dt="2023-10-28T02:53:55.238" v="5" actId="478"/>
          <ac:spMkLst>
            <pc:docMk/>
            <pc:sldMk cId="1722942534" sldId="320"/>
            <ac:spMk id="18" creationId="{154623BB-5CBB-9514-1517-CECF0D2BBE9B}"/>
          </ac:spMkLst>
        </pc:spChg>
        <pc:spChg chg="add del mod">
          <ac:chgData name="Ed Baker" userId="a05e8396-b309-4a6c-88e2-347222cccd73" providerId="ADAL" clId="{92E5DD7B-A266-4BF0-81C8-60FEEA2EA54D}" dt="2023-10-28T05:58:18.700" v="531" actId="478"/>
          <ac:spMkLst>
            <pc:docMk/>
            <pc:sldMk cId="1722942534" sldId="320"/>
            <ac:spMk id="19" creationId="{9C40E41D-732F-D367-D83D-C8689A082119}"/>
          </ac:spMkLst>
        </pc:spChg>
        <pc:spChg chg="add mod">
          <ac:chgData name="Ed Baker" userId="a05e8396-b309-4a6c-88e2-347222cccd73" providerId="ADAL" clId="{92E5DD7B-A266-4BF0-81C8-60FEEA2EA54D}" dt="2023-10-28T05:57:47.565" v="527" actId="20577"/>
          <ac:spMkLst>
            <pc:docMk/>
            <pc:sldMk cId="1722942534" sldId="320"/>
            <ac:spMk id="21" creationId="{204B6C3A-46A2-C8E5-F5DD-11AA7896A0D6}"/>
          </ac:spMkLst>
        </pc:spChg>
        <pc:spChg chg="del">
          <ac:chgData name="Ed Baker" userId="a05e8396-b309-4a6c-88e2-347222cccd73" providerId="ADAL" clId="{92E5DD7B-A266-4BF0-81C8-60FEEA2EA54D}" dt="2023-10-28T02:53:55.238" v="5" actId="478"/>
          <ac:spMkLst>
            <pc:docMk/>
            <pc:sldMk cId="1722942534" sldId="320"/>
            <ac:spMk id="23" creationId="{775D0BDD-8745-E516-26D1-B66A9FD6DFB4}"/>
          </ac:spMkLst>
        </pc:spChg>
        <pc:spChg chg="del">
          <ac:chgData name="Ed Baker" userId="a05e8396-b309-4a6c-88e2-347222cccd73" providerId="ADAL" clId="{92E5DD7B-A266-4BF0-81C8-60FEEA2EA54D}" dt="2023-10-28T02:53:55.238" v="5" actId="478"/>
          <ac:spMkLst>
            <pc:docMk/>
            <pc:sldMk cId="1722942534" sldId="320"/>
            <ac:spMk id="28" creationId="{EF2EFCBB-3128-E08A-1A61-B018F1D5690E}"/>
          </ac:spMkLst>
        </pc:spChg>
        <pc:picChg chg="del">
          <ac:chgData name="Ed Baker" userId="a05e8396-b309-4a6c-88e2-347222cccd73" providerId="ADAL" clId="{92E5DD7B-A266-4BF0-81C8-60FEEA2EA54D}" dt="2023-10-28T02:53:55.238" v="5" actId="478"/>
          <ac:picMkLst>
            <pc:docMk/>
            <pc:sldMk cId="1722942534" sldId="320"/>
            <ac:picMk id="8" creationId="{82A83DA5-6019-2C01-0858-F9FE9E6BEB18}"/>
          </ac:picMkLst>
        </pc:picChg>
        <pc:picChg chg="del">
          <ac:chgData name="Ed Baker" userId="a05e8396-b309-4a6c-88e2-347222cccd73" providerId="ADAL" clId="{92E5DD7B-A266-4BF0-81C8-60FEEA2EA54D}" dt="2023-10-28T02:53:55.238" v="5" actId="478"/>
          <ac:picMkLst>
            <pc:docMk/>
            <pc:sldMk cId="1722942534" sldId="320"/>
            <ac:picMk id="12" creationId="{8F2C99C4-4540-9814-8DF8-8E1437B64D77}"/>
          </ac:picMkLst>
        </pc:picChg>
        <pc:picChg chg="add del mod modCrop">
          <ac:chgData name="Ed Baker" userId="a05e8396-b309-4a6c-88e2-347222cccd73" providerId="ADAL" clId="{92E5DD7B-A266-4BF0-81C8-60FEEA2EA54D}" dt="2023-10-28T03:00:16.144" v="62" actId="478"/>
          <ac:picMkLst>
            <pc:docMk/>
            <pc:sldMk cId="1722942534" sldId="320"/>
            <ac:picMk id="15" creationId="{F230CCB6-D0E5-C5A6-09DB-716DA1EC6F63}"/>
          </ac:picMkLst>
        </pc:picChg>
        <pc:picChg chg="add mod modCrop">
          <ac:chgData name="Ed Baker" userId="a05e8396-b309-4a6c-88e2-347222cccd73" providerId="ADAL" clId="{92E5DD7B-A266-4BF0-81C8-60FEEA2EA54D}" dt="2023-10-28T05:58:42.627" v="536" actId="14100"/>
          <ac:picMkLst>
            <pc:docMk/>
            <pc:sldMk cId="1722942534" sldId="320"/>
            <ac:picMk id="17" creationId="{D4743C45-7F37-E61F-26C9-C99C496C43A6}"/>
          </ac:picMkLst>
        </pc:picChg>
        <pc:picChg chg="del">
          <ac:chgData name="Ed Baker" userId="a05e8396-b309-4a6c-88e2-347222cccd73" providerId="ADAL" clId="{92E5DD7B-A266-4BF0-81C8-60FEEA2EA54D}" dt="2023-10-28T02:53:55.238" v="5" actId="478"/>
          <ac:picMkLst>
            <pc:docMk/>
            <pc:sldMk cId="1722942534" sldId="320"/>
            <ac:picMk id="20" creationId="{C56DEF28-3731-24A5-6885-08FE85163616}"/>
          </ac:picMkLst>
        </pc:picChg>
        <pc:picChg chg="del">
          <ac:chgData name="Ed Baker" userId="a05e8396-b309-4a6c-88e2-347222cccd73" providerId="ADAL" clId="{92E5DD7B-A266-4BF0-81C8-60FEEA2EA54D}" dt="2023-10-28T02:53:55.238" v="5" actId="478"/>
          <ac:picMkLst>
            <pc:docMk/>
            <pc:sldMk cId="1722942534" sldId="320"/>
            <ac:picMk id="25" creationId="{6A22419A-6958-E911-6531-1A0A437E2CDE}"/>
          </ac:picMkLst>
        </pc:picChg>
      </pc:sldChg>
      <pc:sldChg chg="addSp delSp modSp add mod">
        <pc:chgData name="Ed Baker" userId="a05e8396-b309-4a6c-88e2-347222cccd73" providerId="ADAL" clId="{92E5DD7B-A266-4BF0-81C8-60FEEA2EA54D}" dt="2023-10-29T06:19:31.011" v="5577" actId="114"/>
        <pc:sldMkLst>
          <pc:docMk/>
          <pc:sldMk cId="1887363938" sldId="321"/>
        </pc:sldMkLst>
        <pc:spChg chg="add del mod">
          <ac:chgData name="Ed Baker" userId="a05e8396-b309-4a6c-88e2-347222cccd73" providerId="ADAL" clId="{92E5DD7B-A266-4BF0-81C8-60FEEA2EA54D}" dt="2023-10-28T04:42:19.698" v="92" actId="478"/>
          <ac:spMkLst>
            <pc:docMk/>
            <pc:sldMk cId="1887363938" sldId="321"/>
            <ac:spMk id="3" creationId="{1F243B3B-A89B-A473-BCF1-B941EA428034}"/>
          </ac:spMkLst>
        </pc:spChg>
        <pc:spChg chg="mod">
          <ac:chgData name="Ed Baker" userId="a05e8396-b309-4a6c-88e2-347222cccd73" providerId="ADAL" clId="{92E5DD7B-A266-4BF0-81C8-60FEEA2EA54D}" dt="2023-10-28T04:42:10.091" v="90" actId="20577"/>
          <ac:spMkLst>
            <pc:docMk/>
            <pc:sldMk cId="1887363938" sldId="321"/>
            <ac:spMk id="5" creationId="{97C7ECB7-572C-C67E-0CC4-BEC450C10EF1}"/>
          </ac:spMkLst>
        </pc:spChg>
        <pc:spChg chg="add mod">
          <ac:chgData name="Ed Baker" userId="a05e8396-b309-4a6c-88e2-347222cccd73" providerId="ADAL" clId="{92E5DD7B-A266-4BF0-81C8-60FEEA2EA54D}" dt="2023-10-28T06:00:00.969" v="546" actId="20577"/>
          <ac:spMkLst>
            <pc:docMk/>
            <pc:sldMk cId="1887363938" sldId="321"/>
            <ac:spMk id="7" creationId="{178E20CB-13EC-E5C6-0171-8ADB4F868472}"/>
          </ac:spMkLst>
        </pc:spChg>
        <pc:spChg chg="del">
          <ac:chgData name="Ed Baker" userId="a05e8396-b309-4a6c-88e2-347222cccd73" providerId="ADAL" clId="{92E5DD7B-A266-4BF0-81C8-60FEEA2EA54D}" dt="2023-10-28T04:42:12.868" v="91" actId="478"/>
          <ac:spMkLst>
            <pc:docMk/>
            <pc:sldMk cId="1887363938" sldId="321"/>
            <ac:spMk id="11" creationId="{BD0E0415-9DFF-5846-D05A-B233CE8EC507}"/>
          </ac:spMkLst>
        </pc:spChg>
        <pc:spChg chg="mod">
          <ac:chgData name="Ed Baker" userId="a05e8396-b309-4a6c-88e2-347222cccd73" providerId="ADAL" clId="{92E5DD7B-A266-4BF0-81C8-60FEEA2EA54D}" dt="2023-10-29T06:19:31.011" v="5577" actId="114"/>
          <ac:spMkLst>
            <pc:docMk/>
            <pc:sldMk cId="1887363938" sldId="321"/>
            <ac:spMk id="13" creationId="{D61CD0A4-99D8-A21C-3EEF-31F3D849BF90}"/>
          </ac:spMkLst>
        </pc:spChg>
        <pc:picChg chg="add mod modCrop">
          <ac:chgData name="Ed Baker" userId="a05e8396-b309-4a6c-88e2-347222cccd73" providerId="ADAL" clId="{92E5DD7B-A266-4BF0-81C8-60FEEA2EA54D}" dt="2023-10-28T04:47:25.725" v="111" actId="14100"/>
          <ac:picMkLst>
            <pc:docMk/>
            <pc:sldMk cId="1887363938" sldId="321"/>
            <ac:picMk id="6" creationId="{99467747-5C4E-6238-EC74-44482D7401DD}"/>
          </ac:picMkLst>
        </pc:picChg>
        <pc:picChg chg="add mod">
          <ac:chgData name="Ed Baker" userId="a05e8396-b309-4a6c-88e2-347222cccd73" providerId="ADAL" clId="{92E5DD7B-A266-4BF0-81C8-60FEEA2EA54D}" dt="2023-10-29T06:18:52.878" v="5571" actId="1076"/>
          <ac:picMkLst>
            <pc:docMk/>
            <pc:sldMk cId="1887363938" sldId="321"/>
            <ac:picMk id="9" creationId="{DFB13629-3161-9163-7A72-4DA146D4B3A8}"/>
          </ac:picMkLst>
        </pc:picChg>
        <pc:picChg chg="del">
          <ac:chgData name="Ed Baker" userId="a05e8396-b309-4a6c-88e2-347222cccd73" providerId="ADAL" clId="{92E5DD7B-A266-4BF0-81C8-60FEEA2EA54D}" dt="2023-10-28T04:42:02.310" v="70" actId="478"/>
          <ac:picMkLst>
            <pc:docMk/>
            <pc:sldMk cId="1887363938" sldId="321"/>
            <ac:picMk id="17" creationId="{D4743C45-7F37-E61F-26C9-C99C496C43A6}"/>
          </ac:picMkLst>
        </pc:picChg>
      </pc:sldChg>
      <pc:sldChg chg="add del">
        <pc:chgData name="Ed Baker" userId="a05e8396-b309-4a6c-88e2-347222cccd73" providerId="ADAL" clId="{92E5DD7B-A266-4BF0-81C8-60FEEA2EA54D}" dt="2023-10-28T04:41:57.765" v="68" actId="47"/>
        <pc:sldMkLst>
          <pc:docMk/>
          <pc:sldMk cId="2223450807" sldId="321"/>
        </pc:sldMkLst>
      </pc:sldChg>
      <pc:sldChg chg="addSp delSp modSp add mod">
        <pc:chgData name="Ed Baker" userId="a05e8396-b309-4a6c-88e2-347222cccd73" providerId="ADAL" clId="{92E5DD7B-A266-4BF0-81C8-60FEEA2EA54D}" dt="2023-10-28T05:13:16.865" v="256" actId="14100"/>
        <pc:sldMkLst>
          <pc:docMk/>
          <pc:sldMk cId="1680008641" sldId="322"/>
        </pc:sldMkLst>
        <pc:spChg chg="add mod">
          <ac:chgData name="Ed Baker" userId="a05e8396-b309-4a6c-88e2-347222cccd73" providerId="ADAL" clId="{92E5DD7B-A266-4BF0-81C8-60FEEA2EA54D}" dt="2023-10-28T04:50:34.965" v="142" actId="20577"/>
          <ac:spMkLst>
            <pc:docMk/>
            <pc:sldMk cId="1680008641" sldId="322"/>
            <ac:spMk id="2" creationId="{6CBC45B0-AF68-7027-CBA9-16D636895819}"/>
          </ac:spMkLst>
        </pc:spChg>
        <pc:spChg chg="add del mod">
          <ac:chgData name="Ed Baker" userId="a05e8396-b309-4a6c-88e2-347222cccd73" providerId="ADAL" clId="{92E5DD7B-A266-4BF0-81C8-60FEEA2EA54D}" dt="2023-10-28T05:00:58.106" v="165" actId="478"/>
          <ac:spMkLst>
            <pc:docMk/>
            <pc:sldMk cId="1680008641" sldId="322"/>
            <ac:spMk id="4" creationId="{3F64F8D7-BFBA-3AB6-2CFD-EEDA7D3FB92A}"/>
          </ac:spMkLst>
        </pc:spChg>
        <pc:spChg chg="add del">
          <ac:chgData name="Ed Baker" userId="a05e8396-b309-4a6c-88e2-347222cccd73" providerId="ADAL" clId="{92E5DD7B-A266-4BF0-81C8-60FEEA2EA54D}" dt="2023-10-28T04:52:56.959" v="149" actId="478"/>
          <ac:spMkLst>
            <pc:docMk/>
            <pc:sldMk cId="1680008641" sldId="322"/>
            <ac:spMk id="8" creationId="{A4F0943E-CC4E-8352-B5F7-5AA0A8F56A0D}"/>
          </ac:spMkLst>
        </pc:spChg>
        <pc:spChg chg="add del">
          <ac:chgData name="Ed Baker" userId="a05e8396-b309-4a6c-88e2-347222cccd73" providerId="ADAL" clId="{92E5DD7B-A266-4BF0-81C8-60FEEA2EA54D}" dt="2023-10-28T04:52:59.895" v="151" actId="478"/>
          <ac:spMkLst>
            <pc:docMk/>
            <pc:sldMk cId="1680008641" sldId="322"/>
            <ac:spMk id="10" creationId="{3CCB364D-8F8E-E420-4808-3E0BE8CCB67A}"/>
          </ac:spMkLst>
        </pc:spChg>
        <pc:spChg chg="del mod">
          <ac:chgData name="Ed Baker" userId="a05e8396-b309-4a6c-88e2-347222cccd73" providerId="ADAL" clId="{92E5DD7B-A266-4BF0-81C8-60FEEA2EA54D}" dt="2023-10-28T04:52:42.887" v="146" actId="478"/>
          <ac:spMkLst>
            <pc:docMk/>
            <pc:sldMk cId="1680008641" sldId="322"/>
            <ac:spMk id="13" creationId="{D61CD0A4-99D8-A21C-3EEF-31F3D849BF90}"/>
          </ac:spMkLst>
        </pc:spChg>
        <pc:spChg chg="add mod ord">
          <ac:chgData name="Ed Baker" userId="a05e8396-b309-4a6c-88e2-347222cccd73" providerId="ADAL" clId="{92E5DD7B-A266-4BF0-81C8-60FEEA2EA54D}" dt="2023-10-28T05:13:16.865" v="256" actId="14100"/>
          <ac:spMkLst>
            <pc:docMk/>
            <pc:sldMk cId="1680008641" sldId="322"/>
            <ac:spMk id="22" creationId="{A74C3244-279F-7FAD-D46B-8AF983F13609}"/>
          </ac:spMkLst>
        </pc:spChg>
        <pc:picChg chg="del">
          <ac:chgData name="Ed Baker" userId="a05e8396-b309-4a6c-88e2-347222cccd73" providerId="ADAL" clId="{92E5DD7B-A266-4BF0-81C8-60FEEA2EA54D}" dt="2023-10-28T04:50:36.755" v="143" actId="478"/>
          <ac:picMkLst>
            <pc:docMk/>
            <pc:sldMk cId="1680008641" sldId="322"/>
            <ac:picMk id="6" creationId="{99467747-5C4E-6238-EC74-44482D7401DD}"/>
          </ac:picMkLst>
        </pc:picChg>
        <pc:picChg chg="add del mod">
          <ac:chgData name="Ed Baker" userId="a05e8396-b309-4a6c-88e2-347222cccd73" providerId="ADAL" clId="{92E5DD7B-A266-4BF0-81C8-60FEEA2EA54D}" dt="2023-10-28T04:54:30.429" v="162" actId="21"/>
          <ac:picMkLst>
            <pc:docMk/>
            <pc:sldMk cId="1680008641" sldId="322"/>
            <ac:picMk id="12" creationId="{B7AAEB29-3C82-A997-340A-AF1D15C7D444}"/>
          </ac:picMkLst>
        </pc:picChg>
        <pc:picChg chg="add del">
          <ac:chgData name="Ed Baker" userId="a05e8396-b309-4a6c-88e2-347222cccd73" providerId="ADAL" clId="{92E5DD7B-A266-4BF0-81C8-60FEEA2EA54D}" dt="2023-10-28T05:06:19.167" v="167" actId="22"/>
          <ac:picMkLst>
            <pc:docMk/>
            <pc:sldMk cId="1680008641" sldId="322"/>
            <ac:picMk id="15" creationId="{C21029C6-7F61-7C1F-8EBC-00AC35A91EFC}"/>
          </ac:picMkLst>
        </pc:picChg>
        <pc:picChg chg="add del">
          <ac:chgData name="Ed Baker" userId="a05e8396-b309-4a6c-88e2-347222cccd73" providerId="ADAL" clId="{92E5DD7B-A266-4BF0-81C8-60FEEA2EA54D}" dt="2023-10-28T05:07:31.444" v="169" actId="22"/>
          <ac:picMkLst>
            <pc:docMk/>
            <pc:sldMk cId="1680008641" sldId="322"/>
            <ac:picMk id="17" creationId="{30CD738E-BA5B-C605-5117-C1328BDF27FC}"/>
          </ac:picMkLst>
        </pc:picChg>
        <pc:picChg chg="add del mod">
          <ac:chgData name="Ed Baker" userId="a05e8396-b309-4a6c-88e2-347222cccd73" providerId="ADAL" clId="{92E5DD7B-A266-4BF0-81C8-60FEEA2EA54D}" dt="2023-10-28T05:10:42.460" v="175" actId="22"/>
          <ac:picMkLst>
            <pc:docMk/>
            <pc:sldMk cId="1680008641" sldId="322"/>
            <ac:picMk id="19" creationId="{2981F0E4-424F-5834-B927-31C2B4DCF64B}"/>
          </ac:picMkLst>
        </pc:picChg>
        <pc:picChg chg="add mod">
          <ac:chgData name="Ed Baker" userId="a05e8396-b309-4a6c-88e2-347222cccd73" providerId="ADAL" clId="{92E5DD7B-A266-4BF0-81C8-60FEEA2EA54D}" dt="2023-10-28T05:13:11.476" v="255" actId="1035"/>
          <ac:picMkLst>
            <pc:docMk/>
            <pc:sldMk cId="1680008641" sldId="322"/>
            <ac:picMk id="21" creationId="{E30456D8-4065-F7E2-90D4-32A0B166C0D8}"/>
          </ac:picMkLst>
        </pc:picChg>
      </pc:sldChg>
      <pc:sldChg chg="addSp delSp modSp new mod ord">
        <pc:chgData name="Ed Baker" userId="a05e8396-b309-4a6c-88e2-347222cccd73" providerId="ADAL" clId="{92E5DD7B-A266-4BF0-81C8-60FEEA2EA54D}" dt="2023-10-28T05:42:48.368" v="435"/>
        <pc:sldMkLst>
          <pc:docMk/>
          <pc:sldMk cId="2526712374" sldId="323"/>
        </pc:sldMkLst>
        <pc:spChg chg="del">
          <ac:chgData name="Ed Baker" userId="a05e8396-b309-4a6c-88e2-347222cccd73" providerId="ADAL" clId="{92E5DD7B-A266-4BF0-81C8-60FEEA2EA54D}" dt="2023-10-28T05:14:06.775" v="258" actId="478"/>
          <ac:spMkLst>
            <pc:docMk/>
            <pc:sldMk cId="2526712374" sldId="323"/>
            <ac:spMk id="2" creationId="{9DF80CC8-AC40-FBDA-ACFF-51E03BBD1E3E}"/>
          </ac:spMkLst>
        </pc:spChg>
        <pc:spChg chg="del">
          <ac:chgData name="Ed Baker" userId="a05e8396-b309-4a6c-88e2-347222cccd73" providerId="ADAL" clId="{92E5DD7B-A266-4BF0-81C8-60FEEA2EA54D}" dt="2023-10-28T05:14:06.775" v="258" actId="478"/>
          <ac:spMkLst>
            <pc:docMk/>
            <pc:sldMk cId="2526712374" sldId="323"/>
            <ac:spMk id="3" creationId="{EFCA3E7B-9294-7255-5B9F-7324241313AD}"/>
          </ac:spMkLst>
        </pc:spChg>
        <pc:spChg chg="del">
          <ac:chgData name="Ed Baker" userId="a05e8396-b309-4a6c-88e2-347222cccd73" providerId="ADAL" clId="{92E5DD7B-A266-4BF0-81C8-60FEEA2EA54D}" dt="2023-10-28T05:14:06.775" v="258" actId="478"/>
          <ac:spMkLst>
            <pc:docMk/>
            <pc:sldMk cId="2526712374" sldId="323"/>
            <ac:spMk id="4" creationId="{511F487D-70B8-7E34-33B4-EFEBE0F446B9}"/>
          </ac:spMkLst>
        </pc:spChg>
        <pc:spChg chg="del">
          <ac:chgData name="Ed Baker" userId="a05e8396-b309-4a6c-88e2-347222cccd73" providerId="ADAL" clId="{92E5DD7B-A266-4BF0-81C8-60FEEA2EA54D}" dt="2023-10-28T05:14:06.775" v="258" actId="478"/>
          <ac:spMkLst>
            <pc:docMk/>
            <pc:sldMk cId="2526712374" sldId="323"/>
            <ac:spMk id="5" creationId="{AEB6C791-8071-1213-9158-B076EDBD4592}"/>
          </ac:spMkLst>
        </pc:spChg>
        <pc:spChg chg="del">
          <ac:chgData name="Ed Baker" userId="a05e8396-b309-4a6c-88e2-347222cccd73" providerId="ADAL" clId="{92E5DD7B-A266-4BF0-81C8-60FEEA2EA54D}" dt="2023-10-28T05:14:06.775" v="258" actId="478"/>
          <ac:spMkLst>
            <pc:docMk/>
            <pc:sldMk cId="2526712374" sldId="323"/>
            <ac:spMk id="6" creationId="{7B722C23-1DAC-ED35-74C8-2F22DB27F662}"/>
          </ac:spMkLst>
        </pc:spChg>
        <pc:spChg chg="del">
          <ac:chgData name="Ed Baker" userId="a05e8396-b309-4a6c-88e2-347222cccd73" providerId="ADAL" clId="{92E5DD7B-A266-4BF0-81C8-60FEEA2EA54D}" dt="2023-10-28T05:14:06.775" v="258" actId="478"/>
          <ac:spMkLst>
            <pc:docMk/>
            <pc:sldMk cId="2526712374" sldId="323"/>
            <ac:spMk id="7" creationId="{2E1D3E9C-DBDE-258D-16B9-CDC752402B2D}"/>
          </ac:spMkLst>
        </pc:spChg>
        <pc:spChg chg="del">
          <ac:chgData name="Ed Baker" userId="a05e8396-b309-4a6c-88e2-347222cccd73" providerId="ADAL" clId="{92E5DD7B-A266-4BF0-81C8-60FEEA2EA54D}" dt="2023-10-28T05:14:06.775" v="258" actId="478"/>
          <ac:spMkLst>
            <pc:docMk/>
            <pc:sldMk cId="2526712374" sldId="323"/>
            <ac:spMk id="8" creationId="{25DF598D-3779-1497-8B48-D46FF412A4D8}"/>
          </ac:spMkLst>
        </pc:spChg>
        <pc:spChg chg="del">
          <ac:chgData name="Ed Baker" userId="a05e8396-b309-4a6c-88e2-347222cccd73" providerId="ADAL" clId="{92E5DD7B-A266-4BF0-81C8-60FEEA2EA54D}" dt="2023-10-28T05:14:06.775" v="258" actId="478"/>
          <ac:spMkLst>
            <pc:docMk/>
            <pc:sldMk cId="2526712374" sldId="323"/>
            <ac:spMk id="9" creationId="{DBC60DC7-61A1-1A5D-7DD2-711A01189FE1}"/>
          </ac:spMkLst>
        </pc:spChg>
        <pc:spChg chg="del">
          <ac:chgData name="Ed Baker" userId="a05e8396-b309-4a6c-88e2-347222cccd73" providerId="ADAL" clId="{92E5DD7B-A266-4BF0-81C8-60FEEA2EA54D}" dt="2023-10-28T05:14:06.775" v="258" actId="478"/>
          <ac:spMkLst>
            <pc:docMk/>
            <pc:sldMk cId="2526712374" sldId="323"/>
            <ac:spMk id="10" creationId="{9A98549D-7D45-6CE6-02DF-0D6D11A6ACE3}"/>
          </ac:spMkLst>
        </pc:spChg>
        <pc:spChg chg="del">
          <ac:chgData name="Ed Baker" userId="a05e8396-b309-4a6c-88e2-347222cccd73" providerId="ADAL" clId="{92E5DD7B-A266-4BF0-81C8-60FEEA2EA54D}" dt="2023-10-28T05:14:06.775" v="258" actId="478"/>
          <ac:spMkLst>
            <pc:docMk/>
            <pc:sldMk cId="2526712374" sldId="323"/>
            <ac:spMk id="11" creationId="{1F189E96-9015-7857-B684-99E7B0629A00}"/>
          </ac:spMkLst>
        </pc:spChg>
        <pc:picChg chg="add mod">
          <ac:chgData name="Ed Baker" userId="a05e8396-b309-4a6c-88e2-347222cccd73" providerId="ADAL" clId="{92E5DD7B-A266-4BF0-81C8-60FEEA2EA54D}" dt="2023-10-28T05:16:02.978" v="261" actId="14100"/>
          <ac:picMkLst>
            <pc:docMk/>
            <pc:sldMk cId="2526712374" sldId="323"/>
            <ac:picMk id="13" creationId="{58BD4E89-5B69-6CCD-263A-D46F06916BE0}"/>
          </ac:picMkLst>
        </pc:picChg>
      </pc:sldChg>
      <pc:sldChg chg="addSp delSp modSp add mod">
        <pc:chgData name="Ed Baker" userId="a05e8396-b309-4a6c-88e2-347222cccd73" providerId="ADAL" clId="{92E5DD7B-A266-4BF0-81C8-60FEEA2EA54D}" dt="2023-11-07T10:12:54.939" v="6216" actId="14100"/>
        <pc:sldMkLst>
          <pc:docMk/>
          <pc:sldMk cId="3045308334" sldId="324"/>
        </pc:sldMkLst>
        <pc:spChg chg="add del mod">
          <ac:chgData name="Ed Baker" userId="a05e8396-b309-4a6c-88e2-347222cccd73" providerId="ADAL" clId="{92E5DD7B-A266-4BF0-81C8-60FEEA2EA54D}" dt="2023-11-07T10:12:36.842" v="6207" actId="478"/>
          <ac:spMkLst>
            <pc:docMk/>
            <pc:sldMk cId="3045308334" sldId="324"/>
            <ac:spMk id="2" creationId="{AF7DC843-3A05-A428-C71D-4E69956EDE7B}"/>
          </ac:spMkLst>
        </pc:spChg>
        <pc:spChg chg="add mod">
          <ac:chgData name="Ed Baker" userId="a05e8396-b309-4a6c-88e2-347222cccd73" providerId="ADAL" clId="{92E5DD7B-A266-4BF0-81C8-60FEEA2EA54D}" dt="2023-11-07T10:12:54.939" v="6216" actId="14100"/>
          <ac:spMkLst>
            <pc:docMk/>
            <pc:sldMk cId="3045308334" sldId="324"/>
            <ac:spMk id="4" creationId="{A62B530C-3461-9CCF-5D30-4F06440C2D89}"/>
          </ac:spMkLst>
        </pc:spChg>
        <pc:picChg chg="add mod">
          <ac:chgData name="Ed Baker" userId="a05e8396-b309-4a6c-88e2-347222cccd73" providerId="ADAL" clId="{92E5DD7B-A266-4BF0-81C8-60FEEA2EA54D}" dt="2023-10-28T05:23:05.494" v="272" actId="1076"/>
          <ac:picMkLst>
            <pc:docMk/>
            <pc:sldMk cId="3045308334" sldId="324"/>
            <ac:picMk id="3" creationId="{4E4002FF-274E-232A-A5CD-AC99A591225D}"/>
          </ac:picMkLst>
        </pc:picChg>
        <pc:picChg chg="del">
          <ac:chgData name="Ed Baker" userId="a05e8396-b309-4a6c-88e2-347222cccd73" providerId="ADAL" clId="{92E5DD7B-A266-4BF0-81C8-60FEEA2EA54D}" dt="2023-10-28T05:20:43.295" v="268" actId="478"/>
          <ac:picMkLst>
            <pc:docMk/>
            <pc:sldMk cId="3045308334" sldId="324"/>
            <ac:picMk id="13" creationId="{58BD4E89-5B69-6CCD-263A-D46F06916BE0}"/>
          </ac:picMkLst>
        </pc:picChg>
      </pc:sldChg>
      <pc:sldChg chg="addSp delSp modSp add mod">
        <pc:chgData name="Ed Baker" userId="a05e8396-b309-4a6c-88e2-347222cccd73" providerId="ADAL" clId="{92E5DD7B-A266-4BF0-81C8-60FEEA2EA54D}" dt="2023-10-28T07:13:33.229" v="778" actId="20577"/>
        <pc:sldMkLst>
          <pc:docMk/>
          <pc:sldMk cId="1170005575" sldId="325"/>
        </pc:sldMkLst>
        <pc:spChg chg="mod">
          <ac:chgData name="Ed Baker" userId="a05e8396-b309-4a6c-88e2-347222cccd73" providerId="ADAL" clId="{92E5DD7B-A266-4BF0-81C8-60FEEA2EA54D}" dt="2023-10-28T07:10:20.993" v="770" actId="20577"/>
          <ac:spMkLst>
            <pc:docMk/>
            <pc:sldMk cId="1170005575" sldId="325"/>
            <ac:spMk id="3" creationId="{93C7AEFC-C72F-98AF-3DC1-A31ECFD65AE7}"/>
          </ac:spMkLst>
        </pc:spChg>
        <pc:spChg chg="mod">
          <ac:chgData name="Ed Baker" userId="a05e8396-b309-4a6c-88e2-347222cccd73" providerId="ADAL" clId="{92E5DD7B-A266-4BF0-81C8-60FEEA2EA54D}" dt="2023-10-28T07:09:39.039" v="669" actId="14100"/>
          <ac:spMkLst>
            <pc:docMk/>
            <pc:sldMk cId="1170005575" sldId="325"/>
            <ac:spMk id="5" creationId="{BF888789-CD42-C608-5DEA-27BB1682F8FE}"/>
          </ac:spMkLst>
        </pc:spChg>
        <pc:spChg chg="mod">
          <ac:chgData name="Ed Baker" userId="a05e8396-b309-4a6c-88e2-347222cccd73" providerId="ADAL" clId="{92E5DD7B-A266-4BF0-81C8-60FEEA2EA54D}" dt="2023-10-28T07:13:33.229" v="778" actId="20577"/>
          <ac:spMkLst>
            <pc:docMk/>
            <pc:sldMk cId="1170005575" sldId="325"/>
            <ac:spMk id="7" creationId="{856556A9-3E38-ADDF-0B8E-99DE07601EF9}"/>
          </ac:spMkLst>
        </pc:spChg>
        <pc:picChg chg="del">
          <ac:chgData name="Ed Baker" userId="a05e8396-b309-4a6c-88e2-347222cccd73" providerId="ADAL" clId="{92E5DD7B-A266-4BF0-81C8-60FEEA2EA54D}" dt="2023-10-28T05:25:41.351" v="277" actId="478"/>
          <ac:picMkLst>
            <pc:docMk/>
            <pc:sldMk cId="1170005575" sldId="325"/>
            <ac:picMk id="4" creationId="{308E7799-D537-CF31-72B9-E3990A940BCC}"/>
          </ac:picMkLst>
        </pc:picChg>
        <pc:picChg chg="add mod modCrop">
          <ac:chgData name="Ed Baker" userId="a05e8396-b309-4a6c-88e2-347222cccd73" providerId="ADAL" clId="{92E5DD7B-A266-4BF0-81C8-60FEEA2EA54D}" dt="2023-10-28T05:26:42.280" v="284" actId="732"/>
          <ac:picMkLst>
            <pc:docMk/>
            <pc:sldMk cId="1170005575" sldId="325"/>
            <ac:picMk id="6" creationId="{16B07F2C-2242-9F27-A4E6-A5BB674ED1CB}"/>
          </ac:picMkLst>
        </pc:picChg>
      </pc:sldChg>
      <pc:sldChg chg="addSp delSp modSp add mod">
        <pc:chgData name="Ed Baker" userId="a05e8396-b309-4a6c-88e2-347222cccd73" providerId="ADAL" clId="{92E5DD7B-A266-4BF0-81C8-60FEEA2EA54D}" dt="2023-10-28T07:16:08.666" v="923" actId="114"/>
        <pc:sldMkLst>
          <pc:docMk/>
          <pc:sldMk cId="2417767323" sldId="326"/>
        </pc:sldMkLst>
        <pc:spChg chg="mod">
          <ac:chgData name="Ed Baker" userId="a05e8396-b309-4a6c-88e2-347222cccd73" providerId="ADAL" clId="{92E5DD7B-A266-4BF0-81C8-60FEEA2EA54D}" dt="2023-10-28T07:14:39.305" v="914" actId="14100"/>
          <ac:spMkLst>
            <pc:docMk/>
            <pc:sldMk cId="2417767323" sldId="326"/>
            <ac:spMk id="3" creationId="{93C7AEFC-C72F-98AF-3DC1-A31ECFD65AE7}"/>
          </ac:spMkLst>
        </pc:spChg>
        <pc:spChg chg="mod">
          <ac:chgData name="Ed Baker" userId="a05e8396-b309-4a6c-88e2-347222cccd73" providerId="ADAL" clId="{92E5DD7B-A266-4BF0-81C8-60FEEA2EA54D}" dt="2023-10-28T07:13:50.271" v="802" actId="20577"/>
          <ac:spMkLst>
            <pc:docMk/>
            <pc:sldMk cId="2417767323" sldId="326"/>
            <ac:spMk id="5" creationId="{BF888789-CD42-C608-5DEA-27BB1682F8FE}"/>
          </ac:spMkLst>
        </pc:spChg>
        <pc:spChg chg="add del mod">
          <ac:chgData name="Ed Baker" userId="a05e8396-b309-4a6c-88e2-347222cccd73" providerId="ADAL" clId="{92E5DD7B-A266-4BF0-81C8-60FEEA2EA54D}" dt="2023-10-28T05:27:41.899" v="287" actId="478"/>
          <ac:spMkLst>
            <pc:docMk/>
            <pc:sldMk cId="2417767323" sldId="326"/>
            <ac:spMk id="6" creationId="{79278BBF-1984-DE7E-1B63-4A485302DF39}"/>
          </ac:spMkLst>
        </pc:spChg>
        <pc:spChg chg="del">
          <ac:chgData name="Ed Baker" userId="a05e8396-b309-4a6c-88e2-347222cccd73" providerId="ADAL" clId="{92E5DD7B-A266-4BF0-81C8-60FEEA2EA54D}" dt="2023-10-28T05:27:39.752" v="286" actId="478"/>
          <ac:spMkLst>
            <pc:docMk/>
            <pc:sldMk cId="2417767323" sldId="326"/>
            <ac:spMk id="7" creationId="{856556A9-3E38-ADDF-0B8E-99DE07601EF9}"/>
          </ac:spMkLst>
        </pc:spChg>
        <pc:spChg chg="add mod">
          <ac:chgData name="Ed Baker" userId="a05e8396-b309-4a6c-88e2-347222cccd73" providerId="ADAL" clId="{92E5DD7B-A266-4BF0-81C8-60FEEA2EA54D}" dt="2023-10-28T07:16:08.666" v="923" actId="114"/>
          <ac:spMkLst>
            <pc:docMk/>
            <pc:sldMk cId="2417767323" sldId="326"/>
            <ac:spMk id="10" creationId="{BB8F5E92-8CCA-6A0B-E48F-E7DE20439158}"/>
          </ac:spMkLst>
        </pc:spChg>
        <pc:picChg chg="del">
          <ac:chgData name="Ed Baker" userId="a05e8396-b309-4a6c-88e2-347222cccd73" providerId="ADAL" clId="{92E5DD7B-A266-4BF0-81C8-60FEEA2EA54D}" dt="2023-10-28T05:27:12.953" v="285" actId="478"/>
          <ac:picMkLst>
            <pc:docMk/>
            <pc:sldMk cId="2417767323" sldId="326"/>
            <ac:picMk id="4" creationId="{308E7799-D537-CF31-72B9-E3990A940BCC}"/>
          </ac:picMkLst>
        </pc:picChg>
        <pc:picChg chg="add mod modCrop">
          <ac:chgData name="Ed Baker" userId="a05e8396-b309-4a6c-88e2-347222cccd73" providerId="ADAL" clId="{92E5DD7B-A266-4BF0-81C8-60FEEA2EA54D}" dt="2023-10-28T05:28:12.857" v="301" actId="1037"/>
          <ac:picMkLst>
            <pc:docMk/>
            <pc:sldMk cId="2417767323" sldId="326"/>
            <ac:picMk id="9" creationId="{8D842FF3-4F19-F8BF-E0E8-02BC9F012AB5}"/>
          </ac:picMkLst>
        </pc:picChg>
      </pc:sldChg>
      <pc:sldChg chg="addSp delSp modSp add mod">
        <pc:chgData name="Ed Baker" userId="a05e8396-b309-4a6c-88e2-347222cccd73" providerId="ADAL" clId="{92E5DD7B-A266-4BF0-81C8-60FEEA2EA54D}" dt="2023-10-29T05:27:08.074" v="5495" actId="1076"/>
        <pc:sldMkLst>
          <pc:docMk/>
          <pc:sldMk cId="691894582" sldId="327"/>
        </pc:sldMkLst>
        <pc:spChg chg="del">
          <ac:chgData name="Ed Baker" userId="a05e8396-b309-4a6c-88e2-347222cccd73" providerId="ADAL" clId="{92E5DD7B-A266-4BF0-81C8-60FEEA2EA54D}" dt="2023-10-28T07:16:42.186" v="971" actId="478"/>
          <ac:spMkLst>
            <pc:docMk/>
            <pc:sldMk cId="691894582" sldId="327"/>
            <ac:spMk id="3" creationId="{93C7AEFC-C72F-98AF-3DC1-A31ECFD65AE7}"/>
          </ac:spMkLst>
        </pc:spChg>
        <pc:spChg chg="mod">
          <ac:chgData name="Ed Baker" userId="a05e8396-b309-4a6c-88e2-347222cccd73" providerId="ADAL" clId="{92E5DD7B-A266-4BF0-81C8-60FEEA2EA54D}" dt="2023-10-28T07:16:33.818" v="970" actId="14100"/>
          <ac:spMkLst>
            <pc:docMk/>
            <pc:sldMk cId="691894582" sldId="327"/>
            <ac:spMk id="5" creationId="{BF888789-CD42-C608-5DEA-27BB1682F8FE}"/>
          </ac:spMkLst>
        </pc:spChg>
        <pc:spChg chg="add mod">
          <ac:chgData name="Ed Baker" userId="a05e8396-b309-4a6c-88e2-347222cccd73" providerId="ADAL" clId="{92E5DD7B-A266-4BF0-81C8-60FEEA2EA54D}" dt="2023-10-29T05:26:58.815" v="5492" actId="1076"/>
          <ac:spMkLst>
            <pc:docMk/>
            <pc:sldMk cId="691894582" sldId="327"/>
            <ac:spMk id="6" creationId="{0A35EB22-FF19-39A0-717B-91C1DDB5B243}"/>
          </ac:spMkLst>
        </pc:spChg>
        <pc:picChg chg="add mod">
          <ac:chgData name="Ed Baker" userId="a05e8396-b309-4a6c-88e2-347222cccd73" providerId="ADAL" clId="{92E5DD7B-A266-4BF0-81C8-60FEEA2EA54D}" dt="2023-10-29T05:27:08.074" v="5495" actId="1076"/>
          <ac:picMkLst>
            <pc:docMk/>
            <pc:sldMk cId="691894582" sldId="327"/>
            <ac:picMk id="4" creationId="{85F401D7-2DC8-2C93-E307-1A3AA8EF49C4}"/>
          </ac:picMkLst>
        </pc:picChg>
        <pc:picChg chg="add mod modCrop">
          <ac:chgData name="Ed Baker" userId="a05e8396-b309-4a6c-88e2-347222cccd73" providerId="ADAL" clId="{92E5DD7B-A266-4BF0-81C8-60FEEA2EA54D}" dt="2023-10-29T05:26:42.066" v="5488" actId="14100"/>
          <ac:picMkLst>
            <pc:docMk/>
            <pc:sldMk cId="691894582" sldId="327"/>
            <ac:picMk id="8" creationId="{CA68357A-E0DF-BE23-732A-7ABE8A30983F}"/>
          </ac:picMkLst>
        </pc:picChg>
        <pc:picChg chg="del">
          <ac:chgData name="Ed Baker" userId="a05e8396-b309-4a6c-88e2-347222cccd73" providerId="ADAL" clId="{92E5DD7B-A266-4BF0-81C8-60FEEA2EA54D}" dt="2023-10-28T05:28:32.702" v="303" actId="478"/>
          <ac:picMkLst>
            <pc:docMk/>
            <pc:sldMk cId="691894582" sldId="327"/>
            <ac:picMk id="9" creationId="{8D842FF3-4F19-F8BF-E0E8-02BC9F012AB5}"/>
          </ac:picMkLst>
        </pc:picChg>
      </pc:sldChg>
      <pc:sldChg chg="addSp delSp modSp add del mod">
        <pc:chgData name="Ed Baker" userId="a05e8396-b309-4a6c-88e2-347222cccd73" providerId="ADAL" clId="{92E5DD7B-A266-4BF0-81C8-60FEEA2EA54D}" dt="2023-10-28T16:33:55.600" v="3161" actId="47"/>
        <pc:sldMkLst>
          <pc:docMk/>
          <pc:sldMk cId="4200515704" sldId="328"/>
        </pc:sldMkLst>
        <pc:spChg chg="add del mod">
          <ac:chgData name="Ed Baker" userId="a05e8396-b309-4a6c-88e2-347222cccd73" providerId="ADAL" clId="{92E5DD7B-A266-4BF0-81C8-60FEEA2EA54D}" dt="2023-10-28T16:33:04.729" v="3148" actId="21"/>
          <ac:spMkLst>
            <pc:docMk/>
            <pc:sldMk cId="4200515704" sldId="328"/>
            <ac:spMk id="2" creationId="{C8031399-4A7D-22D1-B137-94BA0193532F}"/>
          </ac:spMkLst>
        </pc:spChg>
      </pc:sldChg>
      <pc:sldChg chg="add ord">
        <pc:chgData name="Ed Baker" userId="a05e8396-b309-4a6c-88e2-347222cccd73" providerId="ADAL" clId="{92E5DD7B-A266-4BF0-81C8-60FEEA2EA54D}" dt="2023-10-28T05:36:04.690" v="406"/>
        <pc:sldMkLst>
          <pc:docMk/>
          <pc:sldMk cId="1640755789" sldId="329"/>
        </pc:sldMkLst>
      </pc:sldChg>
      <pc:sldChg chg="modSp add mod">
        <pc:chgData name="Ed Baker" userId="a05e8396-b309-4a6c-88e2-347222cccd73" providerId="ADAL" clId="{92E5DD7B-A266-4BF0-81C8-60FEEA2EA54D}" dt="2023-10-28T07:19:36.069" v="1003" actId="207"/>
        <pc:sldMkLst>
          <pc:docMk/>
          <pc:sldMk cId="1817769937" sldId="330"/>
        </pc:sldMkLst>
        <pc:spChg chg="mod">
          <ac:chgData name="Ed Baker" userId="a05e8396-b309-4a6c-88e2-347222cccd73" providerId="ADAL" clId="{92E5DD7B-A266-4BF0-81C8-60FEEA2EA54D}" dt="2023-10-28T07:19:36.069" v="1003" actId="207"/>
          <ac:spMkLst>
            <pc:docMk/>
            <pc:sldMk cId="1817769937" sldId="330"/>
            <ac:spMk id="2" creationId="{E08991B7-A792-923E-276D-DAA7FBF5EA70}"/>
          </ac:spMkLst>
        </pc:spChg>
      </pc:sldChg>
      <pc:sldChg chg="addSp delSp modSp new mod">
        <pc:chgData name="Ed Baker" userId="a05e8396-b309-4a6c-88e2-347222cccd73" providerId="ADAL" clId="{92E5DD7B-A266-4BF0-81C8-60FEEA2EA54D}" dt="2023-10-28T16:33:16.740" v="3160" actId="20577"/>
        <pc:sldMkLst>
          <pc:docMk/>
          <pc:sldMk cId="1236865184" sldId="331"/>
        </pc:sldMkLst>
        <pc:spChg chg="del">
          <ac:chgData name="Ed Baker" userId="a05e8396-b309-4a6c-88e2-347222cccd73" providerId="ADAL" clId="{92E5DD7B-A266-4BF0-81C8-60FEEA2EA54D}" dt="2023-10-28T07:27:28.732" v="1060" actId="478"/>
          <ac:spMkLst>
            <pc:docMk/>
            <pc:sldMk cId="1236865184" sldId="331"/>
            <ac:spMk id="2" creationId="{97F673B1-E2EB-FD12-72E4-DA1FD58C46EE}"/>
          </ac:spMkLst>
        </pc:spChg>
        <pc:spChg chg="del">
          <ac:chgData name="Ed Baker" userId="a05e8396-b309-4a6c-88e2-347222cccd73" providerId="ADAL" clId="{92E5DD7B-A266-4BF0-81C8-60FEEA2EA54D}" dt="2023-10-28T07:27:28.732" v="1060" actId="478"/>
          <ac:spMkLst>
            <pc:docMk/>
            <pc:sldMk cId="1236865184" sldId="331"/>
            <ac:spMk id="3" creationId="{2762178E-D98C-D5F5-B78A-62673A876FEE}"/>
          </ac:spMkLst>
        </pc:spChg>
        <pc:spChg chg="del">
          <ac:chgData name="Ed Baker" userId="a05e8396-b309-4a6c-88e2-347222cccd73" providerId="ADAL" clId="{92E5DD7B-A266-4BF0-81C8-60FEEA2EA54D}" dt="2023-10-28T07:27:28.732" v="1060" actId="478"/>
          <ac:spMkLst>
            <pc:docMk/>
            <pc:sldMk cId="1236865184" sldId="331"/>
            <ac:spMk id="4" creationId="{EF46EE64-0FD0-9951-E320-5699F81CE71B}"/>
          </ac:spMkLst>
        </pc:spChg>
        <pc:spChg chg="del">
          <ac:chgData name="Ed Baker" userId="a05e8396-b309-4a6c-88e2-347222cccd73" providerId="ADAL" clId="{92E5DD7B-A266-4BF0-81C8-60FEEA2EA54D}" dt="2023-10-28T07:27:28.732" v="1060" actId="478"/>
          <ac:spMkLst>
            <pc:docMk/>
            <pc:sldMk cId="1236865184" sldId="331"/>
            <ac:spMk id="5" creationId="{B4A16BBA-C80A-2428-1188-0F0CE5A466D7}"/>
          </ac:spMkLst>
        </pc:spChg>
        <pc:spChg chg="del">
          <ac:chgData name="Ed Baker" userId="a05e8396-b309-4a6c-88e2-347222cccd73" providerId="ADAL" clId="{92E5DD7B-A266-4BF0-81C8-60FEEA2EA54D}" dt="2023-10-28T07:27:28.732" v="1060" actId="478"/>
          <ac:spMkLst>
            <pc:docMk/>
            <pc:sldMk cId="1236865184" sldId="331"/>
            <ac:spMk id="6" creationId="{8A92AC18-75DB-53E0-186A-78E4B3C28655}"/>
          </ac:spMkLst>
        </pc:spChg>
        <pc:spChg chg="del">
          <ac:chgData name="Ed Baker" userId="a05e8396-b309-4a6c-88e2-347222cccd73" providerId="ADAL" clId="{92E5DD7B-A266-4BF0-81C8-60FEEA2EA54D}" dt="2023-10-28T07:27:28.732" v="1060" actId="478"/>
          <ac:spMkLst>
            <pc:docMk/>
            <pc:sldMk cId="1236865184" sldId="331"/>
            <ac:spMk id="7" creationId="{96740AFE-45E3-8E53-0A7A-4265327D2261}"/>
          </ac:spMkLst>
        </pc:spChg>
        <pc:spChg chg="del">
          <ac:chgData name="Ed Baker" userId="a05e8396-b309-4a6c-88e2-347222cccd73" providerId="ADAL" clId="{92E5DD7B-A266-4BF0-81C8-60FEEA2EA54D}" dt="2023-10-28T07:27:28.732" v="1060" actId="478"/>
          <ac:spMkLst>
            <pc:docMk/>
            <pc:sldMk cId="1236865184" sldId="331"/>
            <ac:spMk id="8" creationId="{5162BB57-371A-4CC5-3B7F-171A89642F7A}"/>
          </ac:spMkLst>
        </pc:spChg>
        <pc:spChg chg="del">
          <ac:chgData name="Ed Baker" userId="a05e8396-b309-4a6c-88e2-347222cccd73" providerId="ADAL" clId="{92E5DD7B-A266-4BF0-81C8-60FEEA2EA54D}" dt="2023-10-28T07:27:28.732" v="1060" actId="478"/>
          <ac:spMkLst>
            <pc:docMk/>
            <pc:sldMk cId="1236865184" sldId="331"/>
            <ac:spMk id="9" creationId="{52816034-6E7C-56A9-95E6-AD9BB7552A65}"/>
          </ac:spMkLst>
        </pc:spChg>
        <pc:spChg chg="del">
          <ac:chgData name="Ed Baker" userId="a05e8396-b309-4a6c-88e2-347222cccd73" providerId="ADAL" clId="{92E5DD7B-A266-4BF0-81C8-60FEEA2EA54D}" dt="2023-10-28T07:27:28.732" v="1060" actId="478"/>
          <ac:spMkLst>
            <pc:docMk/>
            <pc:sldMk cId="1236865184" sldId="331"/>
            <ac:spMk id="10" creationId="{A96C2018-2D85-14D8-DC98-1B3BB275D468}"/>
          </ac:spMkLst>
        </pc:spChg>
        <pc:spChg chg="del">
          <ac:chgData name="Ed Baker" userId="a05e8396-b309-4a6c-88e2-347222cccd73" providerId="ADAL" clId="{92E5DD7B-A266-4BF0-81C8-60FEEA2EA54D}" dt="2023-10-28T07:27:28.732" v="1060" actId="478"/>
          <ac:spMkLst>
            <pc:docMk/>
            <pc:sldMk cId="1236865184" sldId="331"/>
            <ac:spMk id="11" creationId="{28473985-D239-B32C-D52A-385D848E758D}"/>
          </ac:spMkLst>
        </pc:spChg>
        <pc:spChg chg="add mod">
          <ac:chgData name="Ed Baker" userId="a05e8396-b309-4a6c-88e2-347222cccd73" providerId="ADAL" clId="{92E5DD7B-A266-4BF0-81C8-60FEEA2EA54D}" dt="2023-10-28T07:32:21.605" v="1079" actId="14100"/>
          <ac:spMkLst>
            <pc:docMk/>
            <pc:sldMk cId="1236865184" sldId="331"/>
            <ac:spMk id="12" creationId="{7991355E-506F-F409-D09F-8571C27C3FA1}"/>
          </ac:spMkLst>
        </pc:spChg>
        <pc:spChg chg="add mod">
          <ac:chgData name="Ed Baker" userId="a05e8396-b309-4a6c-88e2-347222cccd73" providerId="ADAL" clId="{92E5DD7B-A266-4BF0-81C8-60FEEA2EA54D}" dt="2023-10-28T16:33:16.740" v="3160" actId="20577"/>
          <ac:spMkLst>
            <pc:docMk/>
            <pc:sldMk cId="1236865184" sldId="331"/>
            <ac:spMk id="14" creationId="{D70F4464-22A3-A32C-F4A6-D10F1908C25A}"/>
          </ac:spMkLst>
        </pc:spChg>
        <pc:spChg chg="add del mod">
          <ac:chgData name="Ed Baker" userId="a05e8396-b309-4a6c-88e2-347222cccd73" providerId="ADAL" clId="{92E5DD7B-A266-4BF0-81C8-60FEEA2EA54D}" dt="2023-10-28T16:32:55.912" v="3142"/>
          <ac:spMkLst>
            <pc:docMk/>
            <pc:sldMk cId="1236865184" sldId="331"/>
            <ac:spMk id="15" creationId="{9CD0A0B1-F7B4-A675-11BC-467D834A2E1C}"/>
          </ac:spMkLst>
        </pc:spChg>
        <pc:spChg chg="add mod">
          <ac:chgData name="Ed Baker" userId="a05e8396-b309-4a6c-88e2-347222cccd73" providerId="ADAL" clId="{92E5DD7B-A266-4BF0-81C8-60FEEA2EA54D}" dt="2023-10-28T16:33:11.419" v="3150" actId="1076"/>
          <ac:spMkLst>
            <pc:docMk/>
            <pc:sldMk cId="1236865184" sldId="331"/>
            <ac:spMk id="16" creationId="{34ABD3A0-BF96-7DC7-1775-1C3E4B580B95}"/>
          </ac:spMkLst>
        </pc:spChg>
        <pc:picChg chg="add mod">
          <ac:chgData name="Ed Baker" userId="a05e8396-b309-4a6c-88e2-347222cccd73" providerId="ADAL" clId="{92E5DD7B-A266-4BF0-81C8-60FEEA2EA54D}" dt="2023-10-28T16:32:49.820" v="3141" actId="1076"/>
          <ac:picMkLst>
            <pc:docMk/>
            <pc:sldMk cId="1236865184" sldId="331"/>
            <ac:picMk id="13" creationId="{75262C07-86B6-4E4C-8D73-3DC82CE96A08}"/>
          </ac:picMkLst>
        </pc:picChg>
        <pc:picChg chg="add del mod">
          <ac:chgData name="Ed Baker" userId="a05e8396-b309-4a6c-88e2-347222cccd73" providerId="ADAL" clId="{92E5DD7B-A266-4BF0-81C8-60FEEA2EA54D}" dt="2023-10-28T07:30:34.418" v="1063" actId="21"/>
          <ac:picMkLst>
            <pc:docMk/>
            <pc:sldMk cId="1236865184" sldId="331"/>
            <ac:picMk id="1026" creationId="{85034051-420A-C969-61F0-E1F8CA845B86}"/>
          </ac:picMkLst>
        </pc:picChg>
      </pc:sldChg>
      <pc:sldChg chg="addSp delSp modSp new mod">
        <pc:chgData name="Ed Baker" userId="a05e8396-b309-4a6c-88e2-347222cccd73" providerId="ADAL" clId="{92E5DD7B-A266-4BF0-81C8-60FEEA2EA54D}" dt="2023-10-29T06:24:58.090" v="5852" actId="20577"/>
        <pc:sldMkLst>
          <pc:docMk/>
          <pc:sldMk cId="1884247867" sldId="332"/>
        </pc:sldMkLst>
        <pc:spChg chg="del">
          <ac:chgData name="Ed Baker" userId="a05e8396-b309-4a6c-88e2-347222cccd73" providerId="ADAL" clId="{92E5DD7B-A266-4BF0-81C8-60FEEA2EA54D}" dt="2023-10-28T07:44:37.466" v="1093" actId="478"/>
          <ac:spMkLst>
            <pc:docMk/>
            <pc:sldMk cId="1884247867" sldId="332"/>
            <ac:spMk id="2" creationId="{9D4B13F6-46E1-CBCF-792D-D0B32EC3DE8E}"/>
          </ac:spMkLst>
        </pc:spChg>
        <pc:spChg chg="mod">
          <ac:chgData name="Ed Baker" userId="a05e8396-b309-4a6c-88e2-347222cccd73" providerId="ADAL" clId="{92E5DD7B-A266-4BF0-81C8-60FEEA2EA54D}" dt="2023-10-29T06:24:11.448" v="5721" actId="5793"/>
          <ac:spMkLst>
            <pc:docMk/>
            <pc:sldMk cId="1884247867" sldId="332"/>
            <ac:spMk id="3" creationId="{CEEE0510-69A0-9BC4-BA0E-E1370112D518}"/>
          </ac:spMkLst>
        </pc:spChg>
        <pc:spChg chg="mod">
          <ac:chgData name="Ed Baker" userId="a05e8396-b309-4a6c-88e2-347222cccd73" providerId="ADAL" clId="{92E5DD7B-A266-4BF0-81C8-60FEEA2EA54D}" dt="2023-10-28T07:44:45.540" v="1109" actId="20577"/>
          <ac:spMkLst>
            <pc:docMk/>
            <pc:sldMk cId="1884247867" sldId="332"/>
            <ac:spMk id="4" creationId="{D26F64F8-473C-98BD-8707-0DC7E3B149B9}"/>
          </ac:spMkLst>
        </pc:spChg>
        <pc:spChg chg="del">
          <ac:chgData name="Ed Baker" userId="a05e8396-b309-4a6c-88e2-347222cccd73" providerId="ADAL" clId="{92E5DD7B-A266-4BF0-81C8-60FEEA2EA54D}" dt="2023-10-28T07:44:37.466" v="1093" actId="478"/>
          <ac:spMkLst>
            <pc:docMk/>
            <pc:sldMk cId="1884247867" sldId="332"/>
            <ac:spMk id="5" creationId="{CC30A535-70A8-51A4-D692-278C116A02CA}"/>
          </ac:spMkLst>
        </pc:spChg>
        <pc:spChg chg="del">
          <ac:chgData name="Ed Baker" userId="a05e8396-b309-4a6c-88e2-347222cccd73" providerId="ADAL" clId="{92E5DD7B-A266-4BF0-81C8-60FEEA2EA54D}" dt="2023-10-28T07:44:37.466" v="1093" actId="478"/>
          <ac:spMkLst>
            <pc:docMk/>
            <pc:sldMk cId="1884247867" sldId="332"/>
            <ac:spMk id="6" creationId="{69D6C9A0-4502-9473-8682-0881615BD2B7}"/>
          </ac:spMkLst>
        </pc:spChg>
        <pc:spChg chg="del">
          <ac:chgData name="Ed Baker" userId="a05e8396-b309-4a6c-88e2-347222cccd73" providerId="ADAL" clId="{92E5DD7B-A266-4BF0-81C8-60FEEA2EA54D}" dt="2023-10-28T07:44:37.466" v="1093" actId="478"/>
          <ac:spMkLst>
            <pc:docMk/>
            <pc:sldMk cId="1884247867" sldId="332"/>
            <ac:spMk id="7" creationId="{E8562B72-54ED-EE27-ED55-8030A2174100}"/>
          </ac:spMkLst>
        </pc:spChg>
        <pc:spChg chg="del">
          <ac:chgData name="Ed Baker" userId="a05e8396-b309-4a6c-88e2-347222cccd73" providerId="ADAL" clId="{92E5DD7B-A266-4BF0-81C8-60FEEA2EA54D}" dt="2023-10-28T07:44:37.466" v="1093" actId="478"/>
          <ac:spMkLst>
            <pc:docMk/>
            <pc:sldMk cId="1884247867" sldId="332"/>
            <ac:spMk id="8" creationId="{C00D67C9-607B-5820-1857-5E1E008136E5}"/>
          </ac:spMkLst>
        </pc:spChg>
        <pc:spChg chg="del">
          <ac:chgData name="Ed Baker" userId="a05e8396-b309-4a6c-88e2-347222cccd73" providerId="ADAL" clId="{92E5DD7B-A266-4BF0-81C8-60FEEA2EA54D}" dt="2023-10-28T07:44:37.466" v="1093" actId="478"/>
          <ac:spMkLst>
            <pc:docMk/>
            <pc:sldMk cId="1884247867" sldId="332"/>
            <ac:spMk id="9" creationId="{BEEB4A2B-D400-90F1-669F-4A15F2710878}"/>
          </ac:spMkLst>
        </pc:spChg>
        <pc:spChg chg="del">
          <ac:chgData name="Ed Baker" userId="a05e8396-b309-4a6c-88e2-347222cccd73" providerId="ADAL" clId="{92E5DD7B-A266-4BF0-81C8-60FEEA2EA54D}" dt="2023-10-28T07:44:37.466" v="1093" actId="478"/>
          <ac:spMkLst>
            <pc:docMk/>
            <pc:sldMk cId="1884247867" sldId="332"/>
            <ac:spMk id="10" creationId="{D2B62AB6-E168-CAF4-122F-772B28EF7F6F}"/>
          </ac:spMkLst>
        </pc:spChg>
        <pc:spChg chg="del">
          <ac:chgData name="Ed Baker" userId="a05e8396-b309-4a6c-88e2-347222cccd73" providerId="ADAL" clId="{92E5DD7B-A266-4BF0-81C8-60FEEA2EA54D}" dt="2023-10-28T07:44:37.466" v="1093" actId="478"/>
          <ac:spMkLst>
            <pc:docMk/>
            <pc:sldMk cId="1884247867" sldId="332"/>
            <ac:spMk id="11" creationId="{42DA20ED-0CEA-E968-3E34-5F176E5FFB19}"/>
          </ac:spMkLst>
        </pc:spChg>
        <pc:spChg chg="add mod">
          <ac:chgData name="Ed Baker" userId="a05e8396-b309-4a6c-88e2-347222cccd73" providerId="ADAL" clId="{92E5DD7B-A266-4BF0-81C8-60FEEA2EA54D}" dt="2023-10-29T06:24:58.090" v="5852" actId="20577"/>
          <ac:spMkLst>
            <pc:docMk/>
            <pc:sldMk cId="1884247867" sldId="332"/>
            <ac:spMk id="13" creationId="{BF698AE4-449C-80E2-D941-B482932A95F5}"/>
          </ac:spMkLst>
        </pc:spChg>
        <pc:spChg chg="add del mod">
          <ac:chgData name="Ed Baker" userId="a05e8396-b309-4a6c-88e2-347222cccd73" providerId="ADAL" clId="{92E5DD7B-A266-4BF0-81C8-60FEEA2EA54D}" dt="2023-10-28T07:51:01.113" v="1188" actId="478"/>
          <ac:spMkLst>
            <pc:docMk/>
            <pc:sldMk cId="1884247867" sldId="332"/>
            <ac:spMk id="14" creationId="{868FD23C-BD91-444E-641A-15F51DB0217A}"/>
          </ac:spMkLst>
        </pc:spChg>
        <pc:spChg chg="add mod">
          <ac:chgData name="Ed Baker" userId="a05e8396-b309-4a6c-88e2-347222cccd73" providerId="ADAL" clId="{92E5DD7B-A266-4BF0-81C8-60FEEA2EA54D}" dt="2023-10-28T07:53:00.479" v="1203" actId="1076"/>
          <ac:spMkLst>
            <pc:docMk/>
            <pc:sldMk cId="1884247867" sldId="332"/>
            <ac:spMk id="15" creationId="{BB85B556-0A27-57FA-AB8F-CBD40DB44A0F}"/>
          </ac:spMkLst>
        </pc:spChg>
        <pc:spChg chg="add mod">
          <ac:chgData name="Ed Baker" userId="a05e8396-b309-4a6c-88e2-347222cccd73" providerId="ADAL" clId="{92E5DD7B-A266-4BF0-81C8-60FEEA2EA54D}" dt="2023-10-28T08:00:04.238" v="1259"/>
          <ac:spMkLst>
            <pc:docMk/>
            <pc:sldMk cId="1884247867" sldId="332"/>
            <ac:spMk id="18" creationId="{E110FBB1-8A39-B3AD-309B-C9D420D3D240}"/>
          </ac:spMkLst>
        </pc:spChg>
        <pc:picChg chg="add mod">
          <ac:chgData name="Ed Baker" userId="a05e8396-b309-4a6c-88e2-347222cccd73" providerId="ADAL" clId="{92E5DD7B-A266-4BF0-81C8-60FEEA2EA54D}" dt="2023-10-28T08:00:08.351" v="1260" actId="1076"/>
          <ac:picMkLst>
            <pc:docMk/>
            <pc:sldMk cId="1884247867" sldId="332"/>
            <ac:picMk id="16" creationId="{6B9DA9B0-E88C-ECAF-D50E-24ED6876ACD6}"/>
          </ac:picMkLst>
        </pc:picChg>
        <pc:picChg chg="add mod">
          <ac:chgData name="Ed Baker" userId="a05e8396-b309-4a6c-88e2-347222cccd73" providerId="ADAL" clId="{92E5DD7B-A266-4BF0-81C8-60FEEA2EA54D}" dt="2023-10-28T07:53:05.375" v="1205" actId="1076"/>
          <ac:picMkLst>
            <pc:docMk/>
            <pc:sldMk cId="1884247867" sldId="332"/>
            <ac:picMk id="17" creationId="{5624BEED-AC8D-E031-DAD1-292FE14BB34B}"/>
          </ac:picMkLst>
        </pc:picChg>
        <pc:picChg chg="add del mod">
          <ac:chgData name="Ed Baker" userId="a05e8396-b309-4a6c-88e2-347222cccd73" providerId="ADAL" clId="{92E5DD7B-A266-4BF0-81C8-60FEEA2EA54D}" dt="2023-10-28T07:47:32.342" v="1181" actId="478"/>
          <ac:picMkLst>
            <pc:docMk/>
            <pc:sldMk cId="1884247867" sldId="332"/>
            <ac:picMk id="2050" creationId="{6316EFE0-0E7E-B569-E02C-78C1E18D3EE8}"/>
          </ac:picMkLst>
        </pc:picChg>
      </pc:sldChg>
      <pc:sldChg chg="addSp delSp modSp add mod">
        <pc:chgData name="Ed Baker" userId="a05e8396-b309-4a6c-88e2-347222cccd73" providerId="ADAL" clId="{92E5DD7B-A266-4BF0-81C8-60FEEA2EA54D}" dt="2023-10-28T07:59:47.649" v="1258" actId="20577"/>
        <pc:sldMkLst>
          <pc:docMk/>
          <pc:sldMk cId="3338234562" sldId="333"/>
        </pc:sldMkLst>
        <pc:spChg chg="add mod ord">
          <ac:chgData name="Ed Baker" userId="a05e8396-b309-4a6c-88e2-347222cccd73" providerId="ADAL" clId="{92E5DD7B-A266-4BF0-81C8-60FEEA2EA54D}" dt="2023-10-28T07:55:57.791" v="1215" actId="167"/>
          <ac:spMkLst>
            <pc:docMk/>
            <pc:sldMk cId="3338234562" sldId="333"/>
            <ac:spMk id="6" creationId="{F258BBA4-82E9-D0BF-3E60-D9E881750F54}"/>
          </ac:spMkLst>
        </pc:spChg>
        <pc:spChg chg="add mod">
          <ac:chgData name="Ed Baker" userId="a05e8396-b309-4a6c-88e2-347222cccd73" providerId="ADAL" clId="{92E5DD7B-A266-4BF0-81C8-60FEEA2EA54D}" dt="2023-10-28T07:59:47.649" v="1258" actId="20577"/>
          <ac:spMkLst>
            <pc:docMk/>
            <pc:sldMk cId="3338234562" sldId="333"/>
            <ac:spMk id="10" creationId="{F406FF96-660F-E583-FAC5-5D9B23DE7516}"/>
          </ac:spMkLst>
        </pc:spChg>
        <pc:spChg chg="del">
          <ac:chgData name="Ed Baker" userId="a05e8396-b309-4a6c-88e2-347222cccd73" providerId="ADAL" clId="{92E5DD7B-A266-4BF0-81C8-60FEEA2EA54D}" dt="2023-10-28T07:53:33.099" v="1210" actId="478"/>
          <ac:spMkLst>
            <pc:docMk/>
            <pc:sldMk cId="3338234562" sldId="333"/>
            <ac:spMk id="13" creationId="{BF698AE4-449C-80E2-D941-B482932A95F5}"/>
          </ac:spMkLst>
        </pc:spChg>
        <pc:spChg chg="del">
          <ac:chgData name="Ed Baker" userId="a05e8396-b309-4a6c-88e2-347222cccd73" providerId="ADAL" clId="{92E5DD7B-A266-4BF0-81C8-60FEEA2EA54D}" dt="2023-10-28T07:53:27.376" v="1208" actId="478"/>
          <ac:spMkLst>
            <pc:docMk/>
            <pc:sldMk cId="3338234562" sldId="333"/>
            <ac:spMk id="15" creationId="{BB85B556-0A27-57FA-AB8F-CBD40DB44A0F}"/>
          </ac:spMkLst>
        </pc:spChg>
        <pc:grpChg chg="add mod">
          <ac:chgData name="Ed Baker" userId="a05e8396-b309-4a6c-88e2-347222cccd73" providerId="ADAL" clId="{92E5DD7B-A266-4BF0-81C8-60FEEA2EA54D}" dt="2023-10-28T07:56:09.943" v="1217" actId="1076"/>
          <ac:grpSpMkLst>
            <pc:docMk/>
            <pc:sldMk cId="3338234562" sldId="333"/>
            <ac:grpSpMk id="7" creationId="{C8F09408-A585-A5BB-F75A-D88C9AEB92EC}"/>
          </ac:grpSpMkLst>
        </pc:grpChg>
        <pc:picChg chg="add mod">
          <ac:chgData name="Ed Baker" userId="a05e8396-b309-4a6c-88e2-347222cccd73" providerId="ADAL" clId="{92E5DD7B-A266-4BF0-81C8-60FEEA2EA54D}" dt="2023-10-28T07:56:06.419" v="1216" actId="164"/>
          <ac:picMkLst>
            <pc:docMk/>
            <pc:sldMk cId="3338234562" sldId="333"/>
            <ac:picMk id="2" creationId="{CADF754A-966A-A820-F888-1F9069078221}"/>
          </ac:picMkLst>
        </pc:picChg>
        <pc:picChg chg="add mod">
          <ac:chgData name="Ed Baker" userId="a05e8396-b309-4a6c-88e2-347222cccd73" providerId="ADAL" clId="{92E5DD7B-A266-4BF0-81C8-60FEEA2EA54D}" dt="2023-10-28T07:56:06.419" v="1216" actId="164"/>
          <ac:picMkLst>
            <pc:docMk/>
            <pc:sldMk cId="3338234562" sldId="333"/>
            <ac:picMk id="5" creationId="{EE36F748-95DF-A148-819A-342E164D45D7}"/>
          </ac:picMkLst>
        </pc:picChg>
        <pc:picChg chg="add mod">
          <ac:chgData name="Ed Baker" userId="a05e8396-b309-4a6c-88e2-347222cccd73" providerId="ADAL" clId="{92E5DD7B-A266-4BF0-81C8-60FEEA2EA54D}" dt="2023-10-28T07:57:25.629" v="1222" actId="1076"/>
          <ac:picMkLst>
            <pc:docMk/>
            <pc:sldMk cId="3338234562" sldId="333"/>
            <ac:picMk id="8" creationId="{901C927C-93F1-5373-E37D-E47354CD44A3}"/>
          </ac:picMkLst>
        </pc:picChg>
        <pc:picChg chg="add mod">
          <ac:chgData name="Ed Baker" userId="a05e8396-b309-4a6c-88e2-347222cccd73" providerId="ADAL" clId="{92E5DD7B-A266-4BF0-81C8-60FEEA2EA54D}" dt="2023-10-28T07:57:35.306" v="1225" actId="1076"/>
          <ac:picMkLst>
            <pc:docMk/>
            <pc:sldMk cId="3338234562" sldId="333"/>
            <ac:picMk id="9" creationId="{FCB16233-88AB-392E-6639-F72D57526CDE}"/>
          </ac:picMkLst>
        </pc:picChg>
        <pc:picChg chg="del">
          <ac:chgData name="Ed Baker" userId="a05e8396-b309-4a6c-88e2-347222cccd73" providerId="ADAL" clId="{92E5DD7B-A266-4BF0-81C8-60FEEA2EA54D}" dt="2023-10-28T07:53:29.904" v="1209" actId="478"/>
          <ac:picMkLst>
            <pc:docMk/>
            <pc:sldMk cId="3338234562" sldId="333"/>
            <ac:picMk id="16" creationId="{6B9DA9B0-E88C-ECAF-D50E-24ED6876ACD6}"/>
          </ac:picMkLst>
        </pc:picChg>
        <pc:picChg chg="del">
          <ac:chgData name="Ed Baker" userId="a05e8396-b309-4a6c-88e2-347222cccd73" providerId="ADAL" clId="{92E5DD7B-A266-4BF0-81C8-60FEEA2EA54D}" dt="2023-10-28T07:53:25.667" v="1207" actId="478"/>
          <ac:picMkLst>
            <pc:docMk/>
            <pc:sldMk cId="3338234562" sldId="333"/>
            <ac:picMk id="17" creationId="{5624BEED-AC8D-E031-DAD1-292FE14BB34B}"/>
          </ac:picMkLst>
        </pc:picChg>
      </pc:sldChg>
      <pc:sldChg chg="addSp delSp modSp add mod">
        <pc:chgData name="Ed Baker" userId="a05e8396-b309-4a6c-88e2-347222cccd73" providerId="ADAL" clId="{92E5DD7B-A266-4BF0-81C8-60FEEA2EA54D}" dt="2023-11-07T10:13:11.659" v="6218" actId="20577"/>
        <pc:sldMkLst>
          <pc:docMk/>
          <pc:sldMk cId="1585032218" sldId="1973"/>
        </pc:sldMkLst>
        <pc:spChg chg="add mod">
          <ac:chgData name="Ed Baker" userId="a05e8396-b309-4a6c-88e2-347222cccd73" providerId="ADAL" clId="{92E5DD7B-A266-4BF0-81C8-60FEEA2EA54D}" dt="2023-11-07T10:13:11.659" v="6218" actId="20577"/>
          <ac:spMkLst>
            <pc:docMk/>
            <pc:sldMk cId="1585032218" sldId="1973"/>
            <ac:spMk id="38" creationId="{995B0A86-E75B-237E-9578-DEDF45C87943}"/>
          </ac:spMkLst>
        </pc:spChg>
        <pc:spChg chg="del mod">
          <ac:chgData name="Ed Baker" userId="a05e8396-b309-4a6c-88e2-347222cccd73" providerId="ADAL" clId="{92E5DD7B-A266-4BF0-81C8-60FEEA2EA54D}" dt="2023-10-28T08:32:39.309" v="1354" actId="478"/>
          <ac:spMkLst>
            <pc:docMk/>
            <pc:sldMk cId="1585032218" sldId="1973"/>
            <ac:spMk id="40" creationId="{F9C0BA24-4286-2C9F-F10E-90C625ADB49A}"/>
          </ac:spMkLst>
        </pc:spChg>
        <pc:spChg chg="mod">
          <ac:chgData name="Ed Baker" userId="a05e8396-b309-4a6c-88e2-347222cccd73" providerId="ADAL" clId="{92E5DD7B-A266-4BF0-81C8-60FEEA2EA54D}" dt="2023-10-29T06:30:59.450" v="6115" actId="20577"/>
          <ac:spMkLst>
            <pc:docMk/>
            <pc:sldMk cId="1585032218" sldId="1973"/>
            <ac:spMk id="42" creationId="{8DA8B886-B388-756B-C7B1-E88F471DA79D}"/>
          </ac:spMkLst>
        </pc:spChg>
      </pc:sldChg>
      <pc:sldChg chg="addSp delSp modSp add mod">
        <pc:chgData name="Ed Baker" userId="a05e8396-b309-4a6c-88e2-347222cccd73" providerId="ADAL" clId="{92E5DD7B-A266-4BF0-81C8-60FEEA2EA54D}" dt="2023-10-29T07:02:15.643" v="6142" actId="478"/>
        <pc:sldMkLst>
          <pc:docMk/>
          <pc:sldMk cId="3968796286" sldId="1974"/>
        </pc:sldMkLst>
        <pc:spChg chg="add mod">
          <ac:chgData name="Ed Baker" userId="a05e8396-b309-4a6c-88e2-347222cccd73" providerId="ADAL" clId="{92E5DD7B-A266-4BF0-81C8-60FEEA2EA54D}" dt="2023-10-28T16:06:26.558" v="1783" actId="20577"/>
          <ac:spMkLst>
            <pc:docMk/>
            <pc:sldMk cId="3968796286" sldId="1974"/>
            <ac:spMk id="2" creationId="{771D1230-ECC3-7224-A665-FEA97CA65CAB}"/>
          </ac:spMkLst>
        </pc:spChg>
        <pc:picChg chg="del">
          <ac:chgData name="Ed Baker" userId="a05e8396-b309-4a6c-88e2-347222cccd73" providerId="ADAL" clId="{92E5DD7B-A266-4BF0-81C8-60FEEA2EA54D}" dt="2023-10-29T07:02:15.643" v="6142" actId="478"/>
          <ac:picMkLst>
            <pc:docMk/>
            <pc:sldMk cId="3968796286" sldId="1974"/>
            <ac:picMk id="9" creationId="{9C4059D8-B0E8-BFBF-FBCD-A79453F537A6}"/>
          </ac:picMkLst>
        </pc:picChg>
      </pc:sldChg>
      <pc:sldChg chg="new del">
        <pc:chgData name="Ed Baker" userId="a05e8396-b309-4a6c-88e2-347222cccd73" providerId="ADAL" clId="{92E5DD7B-A266-4BF0-81C8-60FEEA2EA54D}" dt="2023-10-28T16:13:06.550" v="1787" actId="47"/>
        <pc:sldMkLst>
          <pc:docMk/>
          <pc:sldMk cId="333879485" sldId="1975"/>
        </pc:sldMkLst>
      </pc:sldChg>
      <pc:sldChg chg="addSp delSp modSp add mod">
        <pc:chgData name="Ed Baker" userId="a05e8396-b309-4a6c-88e2-347222cccd73" providerId="ADAL" clId="{92E5DD7B-A266-4BF0-81C8-60FEEA2EA54D}" dt="2023-10-29T06:20:55.417" v="5612" actId="1076"/>
        <pc:sldMkLst>
          <pc:docMk/>
          <pc:sldMk cId="2053721439" sldId="1975"/>
        </pc:sldMkLst>
        <pc:spChg chg="del">
          <ac:chgData name="Ed Baker" userId="a05e8396-b309-4a6c-88e2-347222cccd73" providerId="ADAL" clId="{92E5DD7B-A266-4BF0-81C8-60FEEA2EA54D}" dt="2023-10-28T16:13:27.980" v="1822" actId="478"/>
          <ac:spMkLst>
            <pc:docMk/>
            <pc:sldMk cId="2053721439" sldId="1975"/>
            <ac:spMk id="2" creationId="{B3ED8196-AE9E-40AB-AA83-A7BACB8B60C7}"/>
          </ac:spMkLst>
        </pc:spChg>
        <pc:spChg chg="del">
          <ac:chgData name="Ed Baker" userId="a05e8396-b309-4a6c-88e2-347222cccd73" providerId="ADAL" clId="{92E5DD7B-A266-4BF0-81C8-60FEEA2EA54D}" dt="2023-10-29T01:06:25.878" v="4218" actId="478"/>
          <ac:spMkLst>
            <pc:docMk/>
            <pc:sldMk cId="2053721439" sldId="1975"/>
            <ac:spMk id="4" creationId="{BC88ADE3-D609-C8E5-056A-639E165D84D8}"/>
          </ac:spMkLst>
        </pc:spChg>
        <pc:spChg chg="mod">
          <ac:chgData name="Ed Baker" userId="a05e8396-b309-4a6c-88e2-347222cccd73" providerId="ADAL" clId="{92E5DD7B-A266-4BF0-81C8-60FEEA2EA54D}" dt="2023-10-28T16:13:24.977" v="1821" actId="20577"/>
          <ac:spMkLst>
            <pc:docMk/>
            <pc:sldMk cId="2053721439" sldId="1975"/>
            <ac:spMk id="5" creationId="{24358818-AB85-A14C-C625-F715A6BD37E2}"/>
          </ac:spMkLst>
        </pc:spChg>
        <pc:spChg chg="del">
          <ac:chgData name="Ed Baker" userId="a05e8396-b309-4a6c-88e2-347222cccd73" providerId="ADAL" clId="{92E5DD7B-A266-4BF0-81C8-60FEEA2EA54D}" dt="2023-10-29T01:06:19.964" v="4217" actId="478"/>
          <ac:spMkLst>
            <pc:docMk/>
            <pc:sldMk cId="2053721439" sldId="1975"/>
            <ac:spMk id="6" creationId="{62AC0264-32FA-2E56-031D-44521AC62D9E}"/>
          </ac:spMkLst>
        </pc:spChg>
        <pc:spChg chg="mod">
          <ac:chgData name="Ed Baker" userId="a05e8396-b309-4a6c-88e2-347222cccd73" providerId="ADAL" clId="{92E5DD7B-A266-4BF0-81C8-60FEEA2EA54D}" dt="2023-10-29T06:20:55.417" v="5612" actId="1076"/>
          <ac:spMkLst>
            <pc:docMk/>
            <pc:sldMk cId="2053721439" sldId="1975"/>
            <ac:spMk id="7" creationId="{6890A888-32E6-8D01-CAE0-D5AA14EC492A}"/>
          </ac:spMkLst>
        </pc:spChg>
        <pc:grpChg chg="del">
          <ac:chgData name="Ed Baker" userId="a05e8396-b309-4a6c-88e2-347222cccd73" providerId="ADAL" clId="{92E5DD7B-A266-4BF0-81C8-60FEEA2EA54D}" dt="2023-10-29T01:06:19.964" v="4217" actId="478"/>
          <ac:grpSpMkLst>
            <pc:docMk/>
            <pc:sldMk cId="2053721439" sldId="1975"/>
            <ac:grpSpMk id="9" creationId="{3F622C8B-1984-3F12-F119-0FFDB33FABBB}"/>
          </ac:grpSpMkLst>
        </pc:grpChg>
        <pc:picChg chg="del">
          <ac:chgData name="Ed Baker" userId="a05e8396-b309-4a6c-88e2-347222cccd73" providerId="ADAL" clId="{92E5DD7B-A266-4BF0-81C8-60FEEA2EA54D}" dt="2023-10-29T01:06:11.587" v="4214" actId="478"/>
          <ac:picMkLst>
            <pc:docMk/>
            <pc:sldMk cId="2053721439" sldId="1975"/>
            <ac:picMk id="3" creationId="{321B9733-D696-3272-0677-B3909FDDC986}"/>
          </ac:picMkLst>
        </pc:picChg>
        <pc:picChg chg="add mod">
          <ac:chgData name="Ed Baker" userId="a05e8396-b309-4a6c-88e2-347222cccd73" providerId="ADAL" clId="{92E5DD7B-A266-4BF0-81C8-60FEEA2EA54D}" dt="2023-10-29T01:48:32.503" v="4685" actId="14100"/>
          <ac:picMkLst>
            <pc:docMk/>
            <pc:sldMk cId="2053721439" sldId="1975"/>
            <ac:picMk id="12" creationId="{D6504CC6-016B-D15D-4A9C-C653A8BDA958}"/>
          </ac:picMkLst>
        </pc:picChg>
      </pc:sldChg>
      <pc:sldChg chg="new del">
        <pc:chgData name="Ed Baker" userId="a05e8396-b309-4a6c-88e2-347222cccd73" providerId="ADAL" clId="{92E5DD7B-A266-4BF0-81C8-60FEEA2EA54D}" dt="2023-10-28T16:13:00.700" v="1785" actId="47"/>
        <pc:sldMkLst>
          <pc:docMk/>
          <pc:sldMk cId="2143755992" sldId="1975"/>
        </pc:sldMkLst>
      </pc:sldChg>
      <pc:sldChg chg="addSp delSp modSp add mod">
        <pc:chgData name="Ed Baker" userId="a05e8396-b309-4a6c-88e2-347222cccd73" providerId="ADAL" clId="{92E5DD7B-A266-4BF0-81C8-60FEEA2EA54D}" dt="2023-10-29T06:22:13.418" v="5662" actId="20577"/>
        <pc:sldMkLst>
          <pc:docMk/>
          <pc:sldMk cId="1798569544" sldId="1976"/>
        </pc:sldMkLst>
        <pc:spChg chg="del">
          <ac:chgData name="Ed Baker" userId="a05e8396-b309-4a6c-88e2-347222cccd73" providerId="ADAL" clId="{92E5DD7B-A266-4BF0-81C8-60FEEA2EA54D}" dt="2023-10-29T01:51:36.761" v="4714" actId="478"/>
          <ac:spMkLst>
            <pc:docMk/>
            <pc:sldMk cId="1798569544" sldId="1976"/>
            <ac:spMk id="4" creationId="{BC88ADE3-D609-C8E5-056A-639E165D84D8}"/>
          </ac:spMkLst>
        </pc:spChg>
        <pc:spChg chg="mod">
          <ac:chgData name="Ed Baker" userId="a05e8396-b309-4a6c-88e2-347222cccd73" providerId="ADAL" clId="{92E5DD7B-A266-4BF0-81C8-60FEEA2EA54D}" dt="2023-10-28T16:18:40.668" v="2384" actId="20577"/>
          <ac:spMkLst>
            <pc:docMk/>
            <pc:sldMk cId="1798569544" sldId="1976"/>
            <ac:spMk id="5" creationId="{24358818-AB85-A14C-C625-F715A6BD37E2}"/>
          </ac:spMkLst>
        </pc:spChg>
        <pc:spChg chg="del">
          <ac:chgData name="Ed Baker" userId="a05e8396-b309-4a6c-88e2-347222cccd73" providerId="ADAL" clId="{92E5DD7B-A266-4BF0-81C8-60FEEA2EA54D}" dt="2023-10-29T01:43:02.124" v="4677" actId="478"/>
          <ac:spMkLst>
            <pc:docMk/>
            <pc:sldMk cId="1798569544" sldId="1976"/>
            <ac:spMk id="6" creationId="{62AC0264-32FA-2E56-031D-44521AC62D9E}"/>
          </ac:spMkLst>
        </pc:spChg>
        <pc:spChg chg="mod">
          <ac:chgData name="Ed Baker" userId="a05e8396-b309-4a6c-88e2-347222cccd73" providerId="ADAL" clId="{92E5DD7B-A266-4BF0-81C8-60FEEA2EA54D}" dt="2023-10-29T06:22:13.418" v="5662" actId="20577"/>
          <ac:spMkLst>
            <pc:docMk/>
            <pc:sldMk cId="1798569544" sldId="1976"/>
            <ac:spMk id="7" creationId="{6890A888-32E6-8D01-CAE0-D5AA14EC492A}"/>
          </ac:spMkLst>
        </pc:spChg>
        <pc:spChg chg="add del mod">
          <ac:chgData name="Ed Baker" userId="a05e8396-b309-4a6c-88e2-347222cccd73" providerId="ADAL" clId="{92E5DD7B-A266-4BF0-81C8-60FEEA2EA54D}" dt="2023-10-29T04:45:05.613" v="4990"/>
          <ac:spMkLst>
            <pc:docMk/>
            <pc:sldMk cId="1798569544" sldId="1976"/>
            <ac:spMk id="12" creationId="{E69A336A-DA4F-63A8-7266-70BA96945AF5}"/>
          </ac:spMkLst>
        </pc:spChg>
        <pc:grpChg chg="del">
          <ac:chgData name="Ed Baker" userId="a05e8396-b309-4a6c-88e2-347222cccd73" providerId="ADAL" clId="{92E5DD7B-A266-4BF0-81C8-60FEEA2EA54D}" dt="2023-10-29T01:43:02.124" v="4677" actId="478"/>
          <ac:grpSpMkLst>
            <pc:docMk/>
            <pc:sldMk cId="1798569544" sldId="1976"/>
            <ac:grpSpMk id="9" creationId="{3F622C8B-1984-3F12-F119-0FFDB33FABBB}"/>
          </ac:grpSpMkLst>
        </pc:grpChg>
        <pc:picChg chg="del">
          <ac:chgData name="Ed Baker" userId="a05e8396-b309-4a6c-88e2-347222cccd73" providerId="ADAL" clId="{92E5DD7B-A266-4BF0-81C8-60FEEA2EA54D}" dt="2023-10-29T01:42:58.947" v="4676" actId="478"/>
          <ac:picMkLst>
            <pc:docMk/>
            <pc:sldMk cId="1798569544" sldId="1976"/>
            <ac:picMk id="3" creationId="{321B9733-D696-3272-0677-B3909FDDC986}"/>
          </ac:picMkLst>
        </pc:picChg>
        <pc:picChg chg="add mod modCrop">
          <ac:chgData name="Ed Baker" userId="a05e8396-b309-4a6c-88e2-347222cccd73" providerId="ADAL" clId="{92E5DD7B-A266-4BF0-81C8-60FEEA2EA54D}" dt="2023-10-29T01:43:32.740" v="4684" actId="14100"/>
          <ac:picMkLst>
            <pc:docMk/>
            <pc:sldMk cId="1798569544" sldId="1976"/>
            <ac:picMk id="8" creationId="{4B568A59-94D1-C205-F4D1-17CC790EDF54}"/>
          </ac:picMkLst>
        </pc:picChg>
      </pc:sldChg>
      <pc:sldChg chg="addSp delSp modSp add mod">
        <pc:chgData name="Ed Baker" userId="a05e8396-b309-4a6c-88e2-347222cccd73" providerId="ADAL" clId="{92E5DD7B-A266-4BF0-81C8-60FEEA2EA54D}" dt="2023-10-29T01:54:50.326" v="4799"/>
        <pc:sldMkLst>
          <pc:docMk/>
          <pc:sldMk cId="4011237919" sldId="1977"/>
        </pc:sldMkLst>
        <pc:spChg chg="del">
          <ac:chgData name="Ed Baker" userId="a05e8396-b309-4a6c-88e2-347222cccd73" providerId="ADAL" clId="{92E5DD7B-A266-4BF0-81C8-60FEEA2EA54D}" dt="2023-10-29T01:32:08.578" v="4668" actId="478"/>
          <ac:spMkLst>
            <pc:docMk/>
            <pc:sldMk cId="4011237919" sldId="1977"/>
            <ac:spMk id="4" creationId="{BC88ADE3-D609-C8E5-056A-639E165D84D8}"/>
          </ac:spMkLst>
        </pc:spChg>
        <pc:spChg chg="mod">
          <ac:chgData name="Ed Baker" userId="a05e8396-b309-4a6c-88e2-347222cccd73" providerId="ADAL" clId="{92E5DD7B-A266-4BF0-81C8-60FEEA2EA54D}" dt="2023-10-28T16:24:32.901" v="2879" actId="20577"/>
          <ac:spMkLst>
            <pc:docMk/>
            <pc:sldMk cId="4011237919" sldId="1977"/>
            <ac:spMk id="5" creationId="{24358818-AB85-A14C-C625-F715A6BD37E2}"/>
          </ac:spMkLst>
        </pc:spChg>
        <pc:spChg chg="mod">
          <ac:chgData name="Ed Baker" userId="a05e8396-b309-4a6c-88e2-347222cccd73" providerId="ADAL" clId="{92E5DD7B-A266-4BF0-81C8-60FEEA2EA54D}" dt="2023-10-28T16:27:11.131" v="3091" actId="20577"/>
          <ac:spMkLst>
            <pc:docMk/>
            <pc:sldMk cId="4011237919" sldId="1977"/>
            <ac:spMk id="7" creationId="{6890A888-32E6-8D01-CAE0-D5AA14EC492A}"/>
          </ac:spMkLst>
        </pc:spChg>
        <pc:picChg chg="del">
          <ac:chgData name="Ed Baker" userId="a05e8396-b309-4a6c-88e2-347222cccd73" providerId="ADAL" clId="{92E5DD7B-A266-4BF0-81C8-60FEEA2EA54D}" dt="2023-10-29T01:32:04.353" v="4667" actId="478"/>
          <ac:picMkLst>
            <pc:docMk/>
            <pc:sldMk cId="4011237919" sldId="1977"/>
            <ac:picMk id="3" creationId="{321B9733-D696-3272-0677-B3909FDDC986}"/>
          </ac:picMkLst>
        </pc:picChg>
        <pc:picChg chg="add del mod">
          <ac:chgData name="Ed Baker" userId="a05e8396-b309-4a6c-88e2-347222cccd73" providerId="ADAL" clId="{92E5DD7B-A266-4BF0-81C8-60FEEA2EA54D}" dt="2023-10-29T01:54:50.326" v="4799"/>
          <ac:picMkLst>
            <pc:docMk/>
            <pc:sldMk cId="4011237919" sldId="1977"/>
            <ac:picMk id="8" creationId="{335E95A2-42CE-66AF-2D59-DF7E24182A57}"/>
          </ac:picMkLst>
        </pc:picChg>
        <pc:picChg chg="add mod">
          <ac:chgData name="Ed Baker" userId="a05e8396-b309-4a6c-88e2-347222cccd73" providerId="ADAL" clId="{92E5DD7B-A266-4BF0-81C8-60FEEA2EA54D}" dt="2023-10-29T01:32:48.845" v="4675" actId="14100"/>
          <ac:picMkLst>
            <pc:docMk/>
            <pc:sldMk cId="4011237919" sldId="1977"/>
            <ac:picMk id="3074" creationId="{A7FDB6A3-8AE1-1E67-EB7B-34154F9A8A4E}"/>
          </ac:picMkLst>
        </pc:picChg>
      </pc:sldChg>
      <pc:sldChg chg="addSp delSp modSp add mod">
        <pc:chgData name="Ed Baker" userId="a05e8396-b309-4a6c-88e2-347222cccd73" providerId="ADAL" clId="{92E5DD7B-A266-4BF0-81C8-60FEEA2EA54D}" dt="2023-10-29T01:51:09.169" v="4713" actId="1076"/>
        <pc:sldMkLst>
          <pc:docMk/>
          <pc:sldMk cId="2439216648" sldId="1978"/>
        </pc:sldMkLst>
        <pc:spChg chg="mod">
          <ac:chgData name="Ed Baker" userId="a05e8396-b309-4a6c-88e2-347222cccd73" providerId="ADAL" clId="{92E5DD7B-A266-4BF0-81C8-60FEEA2EA54D}" dt="2023-10-29T01:51:09.169" v="4713" actId="1076"/>
          <ac:spMkLst>
            <pc:docMk/>
            <pc:sldMk cId="2439216648" sldId="1978"/>
            <ac:spMk id="2" creationId="{E08991B7-A792-923E-276D-DAA7FBF5EA70}"/>
          </ac:spMkLst>
        </pc:spChg>
        <pc:spChg chg="add del mod">
          <ac:chgData name="Ed Baker" userId="a05e8396-b309-4a6c-88e2-347222cccd73" providerId="ADAL" clId="{92E5DD7B-A266-4BF0-81C8-60FEEA2EA54D}" dt="2023-10-29T01:51:07.333" v="4708" actId="11529"/>
          <ac:spMkLst>
            <pc:docMk/>
            <pc:sldMk cId="2439216648" sldId="1978"/>
            <ac:spMk id="5" creationId="{6B878A02-59B7-6540-82BF-E8964ED4308C}"/>
          </ac:spMkLst>
        </pc:spChg>
        <pc:picChg chg="add del mod">
          <ac:chgData name="Ed Baker" userId="a05e8396-b309-4a6c-88e2-347222cccd73" providerId="ADAL" clId="{92E5DD7B-A266-4BF0-81C8-60FEEA2EA54D}" dt="2023-10-29T01:51:08.753" v="4712"/>
          <ac:picMkLst>
            <pc:docMk/>
            <pc:sldMk cId="2439216648" sldId="1978"/>
            <ac:picMk id="4" creationId="{EBFE17B0-6D73-E486-22F5-F37A78ED0DA1}"/>
          </ac:picMkLst>
        </pc:picChg>
      </pc:sldChg>
      <pc:sldChg chg="addSp delSp modSp add mod">
        <pc:chgData name="Ed Baker" userId="a05e8396-b309-4a6c-88e2-347222cccd73" providerId="ADAL" clId="{92E5DD7B-A266-4BF0-81C8-60FEEA2EA54D}" dt="2023-10-28T16:36:01.328" v="3209" actId="14100"/>
        <pc:sldMkLst>
          <pc:docMk/>
          <pc:sldMk cId="3213439931" sldId="1979"/>
        </pc:sldMkLst>
        <pc:spChg chg="mod">
          <ac:chgData name="Ed Baker" userId="a05e8396-b309-4a6c-88e2-347222cccd73" providerId="ADAL" clId="{92E5DD7B-A266-4BF0-81C8-60FEEA2EA54D}" dt="2023-10-28T16:35:10.282" v="3195" actId="20577"/>
          <ac:spMkLst>
            <pc:docMk/>
            <pc:sldMk cId="3213439931" sldId="1979"/>
            <ac:spMk id="3" creationId="{CEEE0510-69A0-9BC4-BA0E-E1370112D518}"/>
          </ac:spMkLst>
        </pc:spChg>
        <pc:spChg chg="mod">
          <ac:chgData name="Ed Baker" userId="a05e8396-b309-4a6c-88e2-347222cccd73" providerId="ADAL" clId="{92E5DD7B-A266-4BF0-81C8-60FEEA2EA54D}" dt="2023-10-28T16:35:00.887" v="3176" actId="20577"/>
          <ac:spMkLst>
            <pc:docMk/>
            <pc:sldMk cId="3213439931" sldId="1979"/>
            <ac:spMk id="4" creationId="{D26F64F8-473C-98BD-8707-0DC7E3B149B9}"/>
          </ac:spMkLst>
        </pc:spChg>
        <pc:spChg chg="del">
          <ac:chgData name="Ed Baker" userId="a05e8396-b309-4a6c-88e2-347222cccd73" providerId="ADAL" clId="{92E5DD7B-A266-4BF0-81C8-60FEEA2EA54D}" dt="2023-10-28T16:35:14.376" v="3196" actId="478"/>
          <ac:spMkLst>
            <pc:docMk/>
            <pc:sldMk cId="3213439931" sldId="1979"/>
            <ac:spMk id="6" creationId="{F258BBA4-82E9-D0BF-3E60-D9E881750F54}"/>
          </ac:spMkLst>
        </pc:spChg>
        <pc:spChg chg="add mod ord">
          <ac:chgData name="Ed Baker" userId="a05e8396-b309-4a6c-88e2-347222cccd73" providerId="ADAL" clId="{92E5DD7B-A266-4BF0-81C8-60FEEA2EA54D}" dt="2023-10-28T16:35:57.587" v="3208" actId="14100"/>
          <ac:spMkLst>
            <pc:docMk/>
            <pc:sldMk cId="3213439931" sldId="1979"/>
            <ac:spMk id="12" creationId="{5D65D6A9-EDA4-1A72-F628-A3C95034A979}"/>
          </ac:spMkLst>
        </pc:spChg>
        <pc:grpChg chg="del mod">
          <ac:chgData name="Ed Baker" userId="a05e8396-b309-4a6c-88e2-347222cccd73" providerId="ADAL" clId="{92E5DD7B-A266-4BF0-81C8-60FEEA2EA54D}" dt="2023-10-28T16:35:16.836" v="3198" actId="478"/>
          <ac:grpSpMkLst>
            <pc:docMk/>
            <pc:sldMk cId="3213439931" sldId="1979"/>
            <ac:grpSpMk id="7" creationId="{C8F09408-A585-A5BB-F75A-D88C9AEB92EC}"/>
          </ac:grpSpMkLst>
        </pc:grpChg>
        <pc:picChg chg="del">
          <ac:chgData name="Ed Baker" userId="a05e8396-b309-4a6c-88e2-347222cccd73" providerId="ADAL" clId="{92E5DD7B-A266-4BF0-81C8-60FEEA2EA54D}" dt="2023-10-28T16:35:19.775" v="3200" actId="478"/>
          <ac:picMkLst>
            <pc:docMk/>
            <pc:sldMk cId="3213439931" sldId="1979"/>
            <ac:picMk id="8" creationId="{901C927C-93F1-5373-E37D-E47354CD44A3}"/>
          </ac:picMkLst>
        </pc:picChg>
        <pc:picChg chg="del">
          <ac:chgData name="Ed Baker" userId="a05e8396-b309-4a6c-88e2-347222cccd73" providerId="ADAL" clId="{92E5DD7B-A266-4BF0-81C8-60FEEA2EA54D}" dt="2023-10-28T16:35:18.234" v="3199" actId="478"/>
          <ac:picMkLst>
            <pc:docMk/>
            <pc:sldMk cId="3213439931" sldId="1979"/>
            <ac:picMk id="9" creationId="{FCB16233-88AB-392E-6639-F72D57526CDE}"/>
          </ac:picMkLst>
        </pc:picChg>
        <pc:picChg chg="add mod">
          <ac:chgData name="Ed Baker" userId="a05e8396-b309-4a6c-88e2-347222cccd73" providerId="ADAL" clId="{92E5DD7B-A266-4BF0-81C8-60FEEA2EA54D}" dt="2023-10-28T16:36:01.328" v="3209" actId="14100"/>
          <ac:picMkLst>
            <pc:docMk/>
            <pc:sldMk cId="3213439931" sldId="1979"/>
            <ac:picMk id="11" creationId="{00AFB5A0-15AB-F270-07D8-D601F4DCAB13}"/>
          </ac:picMkLst>
        </pc:picChg>
      </pc:sldChg>
      <pc:sldChg chg="modSp add mod">
        <pc:chgData name="Ed Baker" userId="a05e8396-b309-4a6c-88e2-347222cccd73" providerId="ADAL" clId="{92E5DD7B-A266-4BF0-81C8-60FEEA2EA54D}" dt="2023-10-29T07:01:36.320" v="6134" actId="1076"/>
        <pc:sldMkLst>
          <pc:docMk/>
          <pc:sldMk cId="1395581995" sldId="1980"/>
        </pc:sldMkLst>
        <pc:spChg chg="mod">
          <ac:chgData name="Ed Baker" userId="a05e8396-b309-4a6c-88e2-347222cccd73" providerId="ADAL" clId="{92E5DD7B-A266-4BF0-81C8-60FEEA2EA54D}" dt="2023-10-29T07:01:36.320" v="6134" actId="1076"/>
          <ac:spMkLst>
            <pc:docMk/>
            <pc:sldMk cId="1395581995" sldId="1980"/>
            <ac:spMk id="2" creationId="{E08991B7-A792-923E-276D-DAA7FBF5EA70}"/>
          </ac:spMkLst>
        </pc:spChg>
      </pc:sldChg>
      <pc:sldChg chg="delSp modSp add del mod ord">
        <pc:chgData name="Ed Baker" userId="a05e8396-b309-4a6c-88e2-347222cccd73" providerId="ADAL" clId="{92E5DD7B-A266-4BF0-81C8-60FEEA2EA54D}" dt="2023-10-29T01:07:59.870" v="4224" actId="47"/>
        <pc:sldMkLst>
          <pc:docMk/>
          <pc:sldMk cId="598808272" sldId="1981"/>
        </pc:sldMkLst>
        <pc:spChg chg="mod">
          <ac:chgData name="Ed Baker" userId="a05e8396-b309-4a6c-88e2-347222cccd73" providerId="ADAL" clId="{92E5DD7B-A266-4BF0-81C8-60FEEA2EA54D}" dt="2023-10-28T16:39:43.104" v="3347" actId="20577"/>
          <ac:spMkLst>
            <pc:docMk/>
            <pc:sldMk cId="598808272" sldId="1981"/>
            <ac:spMk id="3" creationId="{CEEE0510-69A0-9BC4-BA0E-E1370112D518}"/>
          </ac:spMkLst>
        </pc:spChg>
        <pc:spChg chg="mod">
          <ac:chgData name="Ed Baker" userId="a05e8396-b309-4a6c-88e2-347222cccd73" providerId="ADAL" clId="{92E5DD7B-A266-4BF0-81C8-60FEEA2EA54D}" dt="2023-10-28T16:39:15.223" v="3298" actId="20577"/>
          <ac:spMkLst>
            <pc:docMk/>
            <pc:sldMk cId="598808272" sldId="1981"/>
            <ac:spMk id="4" creationId="{D26F64F8-473C-98BD-8707-0DC7E3B149B9}"/>
          </ac:spMkLst>
        </pc:spChg>
        <pc:spChg chg="del">
          <ac:chgData name="Ed Baker" userId="a05e8396-b309-4a6c-88e2-347222cccd73" providerId="ADAL" clId="{92E5DD7B-A266-4BF0-81C8-60FEEA2EA54D}" dt="2023-10-28T16:39:18.543" v="3299" actId="478"/>
          <ac:spMkLst>
            <pc:docMk/>
            <pc:sldMk cId="598808272" sldId="1981"/>
            <ac:spMk id="6" creationId="{F258BBA4-82E9-D0BF-3E60-D9E881750F54}"/>
          </ac:spMkLst>
        </pc:spChg>
        <pc:spChg chg="del">
          <ac:chgData name="Ed Baker" userId="a05e8396-b309-4a6c-88e2-347222cccd73" providerId="ADAL" clId="{92E5DD7B-A266-4BF0-81C8-60FEEA2EA54D}" dt="2023-10-28T16:39:58.789" v="3348" actId="478"/>
          <ac:spMkLst>
            <pc:docMk/>
            <pc:sldMk cId="598808272" sldId="1981"/>
            <ac:spMk id="10" creationId="{F406FF96-660F-E583-FAC5-5D9B23DE7516}"/>
          </ac:spMkLst>
        </pc:spChg>
        <pc:grpChg chg="del">
          <ac:chgData name="Ed Baker" userId="a05e8396-b309-4a6c-88e2-347222cccd73" providerId="ADAL" clId="{92E5DD7B-A266-4BF0-81C8-60FEEA2EA54D}" dt="2023-10-28T16:39:22.590" v="3302" actId="478"/>
          <ac:grpSpMkLst>
            <pc:docMk/>
            <pc:sldMk cId="598808272" sldId="1981"/>
            <ac:grpSpMk id="7" creationId="{C8F09408-A585-A5BB-F75A-D88C9AEB92EC}"/>
          </ac:grpSpMkLst>
        </pc:grpChg>
        <pc:picChg chg="del">
          <ac:chgData name="Ed Baker" userId="a05e8396-b309-4a6c-88e2-347222cccd73" providerId="ADAL" clId="{92E5DD7B-A266-4BF0-81C8-60FEEA2EA54D}" dt="2023-10-28T16:39:19.835" v="3300" actId="478"/>
          <ac:picMkLst>
            <pc:docMk/>
            <pc:sldMk cId="598808272" sldId="1981"/>
            <ac:picMk id="8" creationId="{901C927C-93F1-5373-E37D-E47354CD44A3}"/>
          </ac:picMkLst>
        </pc:picChg>
        <pc:picChg chg="del">
          <ac:chgData name="Ed Baker" userId="a05e8396-b309-4a6c-88e2-347222cccd73" providerId="ADAL" clId="{92E5DD7B-A266-4BF0-81C8-60FEEA2EA54D}" dt="2023-10-28T16:39:21.133" v="3301" actId="478"/>
          <ac:picMkLst>
            <pc:docMk/>
            <pc:sldMk cId="598808272" sldId="1981"/>
            <ac:picMk id="9" creationId="{FCB16233-88AB-392E-6639-F72D57526CDE}"/>
          </ac:picMkLst>
        </pc:picChg>
      </pc:sldChg>
      <pc:sldChg chg="addSp modSp add mod ord">
        <pc:chgData name="Ed Baker" userId="a05e8396-b309-4a6c-88e2-347222cccd73" providerId="ADAL" clId="{92E5DD7B-A266-4BF0-81C8-60FEEA2EA54D}" dt="2023-10-29T04:42:04.565" v="4986" actId="20577"/>
        <pc:sldMkLst>
          <pc:docMk/>
          <pc:sldMk cId="2162198395" sldId="1982"/>
        </pc:sldMkLst>
        <pc:spChg chg="add mod">
          <ac:chgData name="Ed Baker" userId="a05e8396-b309-4a6c-88e2-347222cccd73" providerId="ADAL" clId="{92E5DD7B-A266-4BF0-81C8-60FEEA2EA54D}" dt="2023-10-29T04:42:04.565" v="4986" actId="20577"/>
          <ac:spMkLst>
            <pc:docMk/>
            <pc:sldMk cId="2162198395" sldId="1982"/>
            <ac:spMk id="2" creationId="{A9C33BBC-66D8-AB95-1030-577AC1FF2884}"/>
          </ac:spMkLst>
        </pc:spChg>
        <pc:spChg chg="mod">
          <ac:chgData name="Ed Baker" userId="a05e8396-b309-4a6c-88e2-347222cccd73" providerId="ADAL" clId="{92E5DD7B-A266-4BF0-81C8-60FEEA2EA54D}" dt="2023-10-28T16:47:01.391" v="3542" actId="14100"/>
          <ac:spMkLst>
            <pc:docMk/>
            <pc:sldMk cId="2162198395" sldId="1982"/>
            <ac:spMk id="3" creationId="{CEEE0510-69A0-9BC4-BA0E-E1370112D518}"/>
          </ac:spMkLst>
        </pc:spChg>
        <pc:spChg chg="mod">
          <ac:chgData name="Ed Baker" userId="a05e8396-b309-4a6c-88e2-347222cccd73" providerId="ADAL" clId="{92E5DD7B-A266-4BF0-81C8-60FEEA2EA54D}" dt="2023-10-28T16:42:06.719" v="3383" actId="20577"/>
          <ac:spMkLst>
            <pc:docMk/>
            <pc:sldMk cId="2162198395" sldId="1982"/>
            <ac:spMk id="4" creationId="{D26F64F8-473C-98BD-8707-0DC7E3B149B9}"/>
          </ac:spMkLst>
        </pc:spChg>
      </pc:sldChg>
      <pc:sldChg chg="addSp delSp modSp new del mod">
        <pc:chgData name="Ed Baker" userId="a05e8396-b309-4a6c-88e2-347222cccd73" providerId="ADAL" clId="{92E5DD7B-A266-4BF0-81C8-60FEEA2EA54D}" dt="2023-10-29T07:01:05.786" v="6121" actId="47"/>
        <pc:sldMkLst>
          <pc:docMk/>
          <pc:sldMk cId="211399545" sldId="1983"/>
        </pc:sldMkLst>
        <pc:spChg chg="del">
          <ac:chgData name="Ed Baker" userId="a05e8396-b309-4a6c-88e2-347222cccd73" providerId="ADAL" clId="{92E5DD7B-A266-4BF0-81C8-60FEEA2EA54D}" dt="2023-10-28T16:44:35.940" v="3385" actId="478"/>
          <ac:spMkLst>
            <pc:docMk/>
            <pc:sldMk cId="211399545" sldId="1983"/>
            <ac:spMk id="2" creationId="{4AA118BD-04D3-3CBA-4012-6A18A23CBA49}"/>
          </ac:spMkLst>
        </pc:spChg>
        <pc:spChg chg="add mod">
          <ac:chgData name="Ed Baker" userId="a05e8396-b309-4a6c-88e2-347222cccd73" providerId="ADAL" clId="{92E5DD7B-A266-4BF0-81C8-60FEEA2EA54D}" dt="2023-10-28T16:45:38.039" v="3427" actId="1076"/>
          <ac:spMkLst>
            <pc:docMk/>
            <pc:sldMk cId="211399545" sldId="1983"/>
            <ac:spMk id="5" creationId="{0656526E-71A7-30B4-F5BB-78D1224B738E}"/>
          </ac:spMkLst>
        </pc:spChg>
        <pc:picChg chg="add mod">
          <ac:chgData name="Ed Baker" userId="a05e8396-b309-4a6c-88e2-347222cccd73" providerId="ADAL" clId="{92E5DD7B-A266-4BF0-81C8-60FEEA2EA54D}" dt="2023-10-29T02:25:42.217" v="4903" actId="1076"/>
          <ac:picMkLst>
            <pc:docMk/>
            <pc:sldMk cId="211399545" sldId="1983"/>
            <ac:picMk id="4" creationId="{23A4241B-1B74-40EC-D106-47D878547CC8}"/>
          </ac:picMkLst>
        </pc:picChg>
      </pc:sldChg>
      <pc:sldChg chg="addSp modSp add mod">
        <pc:chgData name="Ed Baker" userId="a05e8396-b309-4a6c-88e2-347222cccd73" providerId="ADAL" clId="{92E5DD7B-A266-4BF0-81C8-60FEEA2EA54D}" dt="2023-11-13T18:44:16.111" v="6231" actId="5793"/>
        <pc:sldMkLst>
          <pc:docMk/>
          <pc:sldMk cId="1579287471" sldId="1984"/>
        </pc:sldMkLst>
        <pc:spChg chg="mod">
          <ac:chgData name="Ed Baker" userId="a05e8396-b309-4a6c-88e2-347222cccd73" providerId="ADAL" clId="{92E5DD7B-A266-4BF0-81C8-60FEEA2EA54D}" dt="2023-11-13T18:44:16.111" v="6231" actId="5793"/>
          <ac:spMkLst>
            <pc:docMk/>
            <pc:sldMk cId="1579287471" sldId="1984"/>
            <ac:spMk id="3" creationId="{CEEE0510-69A0-9BC4-BA0E-E1370112D518}"/>
          </ac:spMkLst>
        </pc:spChg>
        <pc:spChg chg="mod">
          <ac:chgData name="Ed Baker" userId="a05e8396-b309-4a6c-88e2-347222cccd73" providerId="ADAL" clId="{92E5DD7B-A266-4BF0-81C8-60FEEA2EA54D}" dt="2023-10-29T01:08:55.842" v="4243" actId="20577"/>
          <ac:spMkLst>
            <pc:docMk/>
            <pc:sldMk cId="1579287471" sldId="1984"/>
            <ac:spMk id="4" creationId="{D26F64F8-473C-98BD-8707-0DC7E3B149B9}"/>
          </ac:spMkLst>
        </pc:spChg>
        <pc:picChg chg="add mod">
          <ac:chgData name="Ed Baker" userId="a05e8396-b309-4a6c-88e2-347222cccd73" providerId="ADAL" clId="{92E5DD7B-A266-4BF0-81C8-60FEEA2EA54D}" dt="2023-10-29T04:35:32.628" v="4973" actId="1076"/>
          <ac:picMkLst>
            <pc:docMk/>
            <pc:sldMk cId="1579287471" sldId="1984"/>
            <ac:picMk id="5" creationId="{9B922397-5963-A088-A515-B5AE57A64685}"/>
          </ac:picMkLst>
        </pc:picChg>
      </pc:sldChg>
      <pc:sldChg chg="delSp modSp new del mod">
        <pc:chgData name="Ed Baker" userId="a05e8396-b309-4a6c-88e2-347222cccd73" providerId="ADAL" clId="{92E5DD7B-A266-4BF0-81C8-60FEEA2EA54D}" dt="2023-10-29T01:13:27.019" v="4648" actId="47"/>
        <pc:sldMkLst>
          <pc:docMk/>
          <pc:sldMk cId="672809340" sldId="1985"/>
        </pc:sldMkLst>
        <pc:spChg chg="del mod">
          <ac:chgData name="Ed Baker" userId="a05e8396-b309-4a6c-88e2-347222cccd73" providerId="ADAL" clId="{92E5DD7B-A266-4BF0-81C8-60FEEA2EA54D}" dt="2023-10-29T01:13:21.252" v="4647" actId="478"/>
          <ac:spMkLst>
            <pc:docMk/>
            <pc:sldMk cId="672809340" sldId="1985"/>
            <ac:spMk id="2" creationId="{1229E8C4-29B5-ABAE-BFA3-8E9AB87ECCCB}"/>
          </ac:spMkLst>
        </pc:spChg>
        <pc:spChg chg="del">
          <ac:chgData name="Ed Baker" userId="a05e8396-b309-4a6c-88e2-347222cccd73" providerId="ADAL" clId="{92E5DD7B-A266-4BF0-81C8-60FEEA2EA54D}" dt="2023-10-29T01:13:21.252" v="4647" actId="478"/>
          <ac:spMkLst>
            <pc:docMk/>
            <pc:sldMk cId="672809340" sldId="1985"/>
            <ac:spMk id="5" creationId="{12640D7C-446D-EEFA-0B10-582CF3A744B3}"/>
          </ac:spMkLst>
        </pc:spChg>
        <pc:spChg chg="del">
          <ac:chgData name="Ed Baker" userId="a05e8396-b309-4a6c-88e2-347222cccd73" providerId="ADAL" clId="{92E5DD7B-A266-4BF0-81C8-60FEEA2EA54D}" dt="2023-10-29T01:13:21.252" v="4647" actId="478"/>
          <ac:spMkLst>
            <pc:docMk/>
            <pc:sldMk cId="672809340" sldId="1985"/>
            <ac:spMk id="6" creationId="{B722EC07-2721-D85D-0D9D-5DB2892225D5}"/>
          </ac:spMkLst>
        </pc:spChg>
        <pc:spChg chg="del">
          <ac:chgData name="Ed Baker" userId="a05e8396-b309-4a6c-88e2-347222cccd73" providerId="ADAL" clId="{92E5DD7B-A266-4BF0-81C8-60FEEA2EA54D}" dt="2023-10-29T01:13:21.252" v="4647" actId="478"/>
          <ac:spMkLst>
            <pc:docMk/>
            <pc:sldMk cId="672809340" sldId="1985"/>
            <ac:spMk id="7" creationId="{A4A03770-9A90-C9BF-45BD-C242D563F129}"/>
          </ac:spMkLst>
        </pc:spChg>
        <pc:spChg chg="del">
          <ac:chgData name="Ed Baker" userId="a05e8396-b309-4a6c-88e2-347222cccd73" providerId="ADAL" clId="{92E5DD7B-A266-4BF0-81C8-60FEEA2EA54D}" dt="2023-10-29T01:13:21.252" v="4647" actId="478"/>
          <ac:spMkLst>
            <pc:docMk/>
            <pc:sldMk cId="672809340" sldId="1985"/>
            <ac:spMk id="8" creationId="{7D325823-96E8-5192-32A8-76A90A72DC07}"/>
          </ac:spMkLst>
        </pc:spChg>
        <pc:spChg chg="del">
          <ac:chgData name="Ed Baker" userId="a05e8396-b309-4a6c-88e2-347222cccd73" providerId="ADAL" clId="{92E5DD7B-A266-4BF0-81C8-60FEEA2EA54D}" dt="2023-10-29T01:13:21.252" v="4647" actId="478"/>
          <ac:spMkLst>
            <pc:docMk/>
            <pc:sldMk cId="672809340" sldId="1985"/>
            <ac:spMk id="9" creationId="{324BB5B5-C000-2FE0-92F9-0B38310EAC7C}"/>
          </ac:spMkLst>
        </pc:spChg>
        <pc:spChg chg="del">
          <ac:chgData name="Ed Baker" userId="a05e8396-b309-4a6c-88e2-347222cccd73" providerId="ADAL" clId="{92E5DD7B-A266-4BF0-81C8-60FEEA2EA54D}" dt="2023-10-29T01:13:21.252" v="4647" actId="478"/>
          <ac:spMkLst>
            <pc:docMk/>
            <pc:sldMk cId="672809340" sldId="1985"/>
            <ac:spMk id="10" creationId="{CB931AD5-46E7-43BD-1528-D46740177E92}"/>
          </ac:spMkLst>
        </pc:spChg>
        <pc:spChg chg="del">
          <ac:chgData name="Ed Baker" userId="a05e8396-b309-4a6c-88e2-347222cccd73" providerId="ADAL" clId="{92E5DD7B-A266-4BF0-81C8-60FEEA2EA54D}" dt="2023-10-29T01:13:21.252" v="4647" actId="478"/>
          <ac:spMkLst>
            <pc:docMk/>
            <pc:sldMk cId="672809340" sldId="1985"/>
            <ac:spMk id="11" creationId="{17AFBFBF-CD13-DDA8-8F88-8FFFEA25CD11}"/>
          </ac:spMkLst>
        </pc:spChg>
      </pc:sldChg>
      <pc:sldChg chg="addSp delSp modSp new mod">
        <pc:chgData name="Ed Baker" userId="a05e8396-b309-4a6c-88e2-347222cccd73" providerId="ADAL" clId="{92E5DD7B-A266-4BF0-81C8-60FEEA2EA54D}" dt="2023-10-29T06:28:49.482" v="5998" actId="20577"/>
        <pc:sldMkLst>
          <pc:docMk/>
          <pc:sldMk cId="2504743078" sldId="1985"/>
        </pc:sldMkLst>
        <pc:spChg chg="del">
          <ac:chgData name="Ed Baker" userId="a05e8396-b309-4a6c-88e2-347222cccd73" providerId="ADAL" clId="{92E5DD7B-A266-4BF0-81C8-60FEEA2EA54D}" dt="2023-10-29T01:14:22.298" v="4650" actId="478"/>
          <ac:spMkLst>
            <pc:docMk/>
            <pc:sldMk cId="2504743078" sldId="1985"/>
            <ac:spMk id="2" creationId="{2AC4E6FB-656F-547B-79B1-63E67FB331FE}"/>
          </ac:spMkLst>
        </pc:spChg>
        <pc:spChg chg="add mod">
          <ac:chgData name="Ed Baker" userId="a05e8396-b309-4a6c-88e2-347222cccd73" providerId="ADAL" clId="{92E5DD7B-A266-4BF0-81C8-60FEEA2EA54D}" dt="2023-10-29T01:15:50.355" v="4666" actId="207"/>
          <ac:spMkLst>
            <pc:docMk/>
            <pc:sldMk cId="2504743078" sldId="1985"/>
            <ac:spMk id="3" creationId="{320F85BF-26E5-F5F2-8737-C0E1B8AB48F1}"/>
          </ac:spMkLst>
        </pc:spChg>
        <pc:spChg chg="add mod">
          <ac:chgData name="Ed Baker" userId="a05e8396-b309-4a6c-88e2-347222cccd73" providerId="ADAL" clId="{92E5DD7B-A266-4BF0-81C8-60FEEA2EA54D}" dt="2023-10-29T01:14:29.047" v="4652" actId="207"/>
          <ac:spMkLst>
            <pc:docMk/>
            <pc:sldMk cId="2504743078" sldId="1985"/>
            <ac:spMk id="4" creationId="{4243C28B-F61A-186B-8603-EC66FF1A0FC7}"/>
          </ac:spMkLst>
        </pc:spChg>
        <pc:spChg chg="add mod">
          <ac:chgData name="Ed Baker" userId="a05e8396-b309-4a6c-88e2-347222cccd73" providerId="ADAL" clId="{92E5DD7B-A266-4BF0-81C8-60FEEA2EA54D}" dt="2023-10-29T01:14:29.047" v="4652" actId="207"/>
          <ac:spMkLst>
            <pc:docMk/>
            <pc:sldMk cId="2504743078" sldId="1985"/>
            <ac:spMk id="5" creationId="{E9F32A8A-A731-0B60-3784-E61E4D09A070}"/>
          </ac:spMkLst>
        </pc:spChg>
        <pc:spChg chg="add mod">
          <ac:chgData name="Ed Baker" userId="a05e8396-b309-4a6c-88e2-347222cccd73" providerId="ADAL" clId="{92E5DD7B-A266-4BF0-81C8-60FEEA2EA54D}" dt="2023-10-29T01:14:36.524" v="4653" actId="14100"/>
          <ac:spMkLst>
            <pc:docMk/>
            <pc:sldMk cId="2504743078" sldId="1985"/>
            <ac:spMk id="6" creationId="{A990C511-2435-D0A7-34D5-5EB11E4E8682}"/>
          </ac:spMkLst>
        </pc:spChg>
        <pc:spChg chg="add mod">
          <ac:chgData name="Ed Baker" userId="a05e8396-b309-4a6c-88e2-347222cccd73" providerId="ADAL" clId="{92E5DD7B-A266-4BF0-81C8-60FEEA2EA54D}" dt="2023-10-29T01:15:08.603" v="4661" actId="14100"/>
          <ac:spMkLst>
            <pc:docMk/>
            <pc:sldMk cId="2504743078" sldId="1985"/>
            <ac:spMk id="7" creationId="{87F98F8C-8C28-C504-A734-ECF145577E84}"/>
          </ac:spMkLst>
        </pc:spChg>
        <pc:spChg chg="add mod">
          <ac:chgData name="Ed Baker" userId="a05e8396-b309-4a6c-88e2-347222cccd73" providerId="ADAL" clId="{92E5DD7B-A266-4BF0-81C8-60FEEA2EA54D}" dt="2023-10-29T01:14:46.796" v="4656" actId="14100"/>
          <ac:spMkLst>
            <pc:docMk/>
            <pc:sldMk cId="2504743078" sldId="1985"/>
            <ac:spMk id="8" creationId="{A3C7E7D0-4EEF-69B8-8BBA-768F7F75341B}"/>
          </ac:spMkLst>
        </pc:spChg>
        <pc:spChg chg="add mod">
          <ac:chgData name="Ed Baker" userId="a05e8396-b309-4a6c-88e2-347222cccd73" providerId="ADAL" clId="{92E5DD7B-A266-4BF0-81C8-60FEEA2EA54D}" dt="2023-10-29T06:27:47.255" v="5934" actId="20577"/>
          <ac:spMkLst>
            <pc:docMk/>
            <pc:sldMk cId="2504743078" sldId="1985"/>
            <ac:spMk id="9" creationId="{5115E10A-B0EE-90C9-4CDB-77A8B917006E}"/>
          </ac:spMkLst>
        </pc:spChg>
        <pc:spChg chg="add del mod">
          <ac:chgData name="Ed Baker" userId="a05e8396-b309-4a6c-88e2-347222cccd73" providerId="ADAL" clId="{92E5DD7B-A266-4BF0-81C8-60FEEA2EA54D}" dt="2023-10-29T01:14:38.975" v="4654" actId="478"/>
          <ac:spMkLst>
            <pc:docMk/>
            <pc:sldMk cId="2504743078" sldId="1985"/>
            <ac:spMk id="10" creationId="{4CD19F6E-E0CF-46FD-B43D-E34BAFB10237}"/>
          </ac:spMkLst>
        </pc:spChg>
        <pc:spChg chg="add mod">
          <ac:chgData name="Ed Baker" userId="a05e8396-b309-4a6c-88e2-347222cccd73" providerId="ADAL" clId="{92E5DD7B-A266-4BF0-81C8-60FEEA2EA54D}" dt="2023-10-29T06:28:38.935" v="5978" actId="20577"/>
          <ac:spMkLst>
            <pc:docMk/>
            <pc:sldMk cId="2504743078" sldId="1985"/>
            <ac:spMk id="11" creationId="{CC550417-95B6-1CE4-1A87-E061388FA050}"/>
          </ac:spMkLst>
        </pc:spChg>
        <pc:spChg chg="add mod">
          <ac:chgData name="Ed Baker" userId="a05e8396-b309-4a6c-88e2-347222cccd73" providerId="ADAL" clId="{92E5DD7B-A266-4BF0-81C8-60FEEA2EA54D}" dt="2023-10-29T06:28:49.482" v="5998" actId="20577"/>
          <ac:spMkLst>
            <pc:docMk/>
            <pc:sldMk cId="2504743078" sldId="1985"/>
            <ac:spMk id="12" creationId="{17E7ED1D-A5C6-BE3C-AF88-59E8FB132D48}"/>
          </ac:spMkLst>
        </pc:spChg>
        <pc:spChg chg="add mod">
          <ac:chgData name="Ed Baker" userId="a05e8396-b309-4a6c-88e2-347222cccd73" providerId="ADAL" clId="{92E5DD7B-A266-4BF0-81C8-60FEEA2EA54D}" dt="2023-10-29T06:28:07.887" v="5938" actId="1076"/>
          <ac:spMkLst>
            <pc:docMk/>
            <pc:sldMk cId="2504743078" sldId="1985"/>
            <ac:spMk id="13" creationId="{49C8A15A-C144-A6C7-AF8E-0057510885EE}"/>
          </ac:spMkLst>
        </pc:spChg>
        <pc:spChg chg="add del mod">
          <ac:chgData name="Ed Baker" userId="a05e8396-b309-4a6c-88e2-347222cccd73" providerId="ADAL" clId="{92E5DD7B-A266-4BF0-81C8-60FEEA2EA54D}" dt="2023-10-29T06:26:13.399" v="5858"/>
          <ac:spMkLst>
            <pc:docMk/>
            <pc:sldMk cId="2504743078" sldId="1985"/>
            <ac:spMk id="14" creationId="{D14BD8C8-4321-F81F-8E91-C2EE3F08E90E}"/>
          </ac:spMkLst>
        </pc:spChg>
        <pc:spChg chg="add mod">
          <ac:chgData name="Ed Baker" userId="a05e8396-b309-4a6c-88e2-347222cccd73" providerId="ADAL" clId="{92E5DD7B-A266-4BF0-81C8-60FEEA2EA54D}" dt="2023-10-29T06:26:43.053" v="5884" actId="20577"/>
          <ac:spMkLst>
            <pc:docMk/>
            <pc:sldMk cId="2504743078" sldId="1985"/>
            <ac:spMk id="15" creationId="{5E991F8E-532F-1585-D932-09E4B8CFAE95}"/>
          </ac:spMkLst>
        </pc:spChg>
        <pc:spChg chg="add mod">
          <ac:chgData name="Ed Baker" userId="a05e8396-b309-4a6c-88e2-347222cccd73" providerId="ADAL" clId="{92E5DD7B-A266-4BF0-81C8-60FEEA2EA54D}" dt="2023-10-29T06:27:37.353" v="5923" actId="20577"/>
          <ac:spMkLst>
            <pc:docMk/>
            <pc:sldMk cId="2504743078" sldId="1985"/>
            <ac:spMk id="16" creationId="{11FCEAA7-EEC8-0BFB-4655-4F2749E71487}"/>
          </ac:spMkLst>
        </pc:spChg>
      </pc:sldChg>
      <pc:sldChg chg="addSp delSp modSp add mod ord">
        <pc:chgData name="Ed Baker" userId="a05e8396-b309-4a6c-88e2-347222cccd73" providerId="ADAL" clId="{92E5DD7B-A266-4BF0-81C8-60FEEA2EA54D}" dt="2023-10-29T06:22:43.735" v="5717" actId="20577"/>
        <pc:sldMkLst>
          <pc:docMk/>
          <pc:sldMk cId="2727376542" sldId="1986"/>
        </pc:sldMkLst>
        <pc:spChg chg="add del mod">
          <ac:chgData name="Ed Baker" userId="a05e8396-b309-4a6c-88e2-347222cccd73" providerId="ADAL" clId="{92E5DD7B-A266-4BF0-81C8-60FEEA2EA54D}" dt="2023-10-29T01:52:29.503" v="4721" actId="478"/>
          <ac:spMkLst>
            <pc:docMk/>
            <pc:sldMk cId="2727376542" sldId="1986"/>
            <ac:spMk id="3" creationId="{5D854085-DC9C-AB21-540C-178F9B125FD8}"/>
          </ac:spMkLst>
        </pc:spChg>
        <pc:spChg chg="mod">
          <ac:chgData name="Ed Baker" userId="a05e8396-b309-4a6c-88e2-347222cccd73" providerId="ADAL" clId="{92E5DD7B-A266-4BF0-81C8-60FEEA2EA54D}" dt="2023-10-29T06:22:43.735" v="5717" actId="20577"/>
          <ac:spMkLst>
            <pc:docMk/>
            <pc:sldMk cId="2727376542" sldId="1986"/>
            <ac:spMk id="5" creationId="{24358818-AB85-A14C-C625-F715A6BD37E2}"/>
          </ac:spMkLst>
        </pc:spChg>
        <pc:spChg chg="del">
          <ac:chgData name="Ed Baker" userId="a05e8396-b309-4a6c-88e2-347222cccd73" providerId="ADAL" clId="{92E5DD7B-A266-4BF0-81C8-60FEEA2EA54D}" dt="2023-10-29T01:52:26.859" v="4720" actId="478"/>
          <ac:spMkLst>
            <pc:docMk/>
            <pc:sldMk cId="2727376542" sldId="1986"/>
            <ac:spMk id="7" creationId="{6890A888-32E6-8D01-CAE0-D5AA14EC492A}"/>
          </ac:spMkLst>
        </pc:spChg>
        <pc:picChg chg="add mod modCrop">
          <ac:chgData name="Ed Baker" userId="a05e8396-b309-4a6c-88e2-347222cccd73" providerId="ADAL" clId="{92E5DD7B-A266-4BF0-81C8-60FEEA2EA54D}" dt="2023-10-29T01:53:38.164" v="4730" actId="14100"/>
          <ac:picMkLst>
            <pc:docMk/>
            <pc:sldMk cId="2727376542" sldId="1986"/>
            <ac:picMk id="6" creationId="{E8CCA731-7E16-4823-7F8B-C7E8207AE09B}"/>
          </ac:picMkLst>
        </pc:picChg>
        <pc:picChg chg="del mod">
          <ac:chgData name="Ed Baker" userId="a05e8396-b309-4a6c-88e2-347222cccd73" providerId="ADAL" clId="{92E5DD7B-A266-4BF0-81C8-60FEEA2EA54D}" dt="2023-10-29T01:52:02.255" v="4717" actId="478"/>
          <ac:picMkLst>
            <pc:docMk/>
            <pc:sldMk cId="2727376542" sldId="1986"/>
            <ac:picMk id="8" creationId="{4B568A59-94D1-C205-F4D1-17CC790EDF54}"/>
          </ac:picMkLst>
        </pc:picChg>
      </pc:sldChg>
      <pc:sldChg chg="modSp mod">
        <pc:chgData name="Ed Baker" userId="a05e8396-b309-4a6c-88e2-347222cccd73" providerId="ADAL" clId="{92E5DD7B-A266-4BF0-81C8-60FEEA2EA54D}" dt="2023-10-29T01:55:16.935" v="4822" actId="20577"/>
        <pc:sldMkLst>
          <pc:docMk/>
          <pc:sldMk cId="2205515710" sldId="1987"/>
        </pc:sldMkLst>
        <pc:spChg chg="mod">
          <ac:chgData name="Ed Baker" userId="a05e8396-b309-4a6c-88e2-347222cccd73" providerId="ADAL" clId="{92E5DD7B-A266-4BF0-81C8-60FEEA2EA54D}" dt="2023-10-29T01:55:16.935" v="4822" actId="20577"/>
          <ac:spMkLst>
            <pc:docMk/>
            <pc:sldMk cId="2205515710" sldId="1987"/>
            <ac:spMk id="5" creationId="{24358818-AB85-A14C-C625-F715A6BD37E2}"/>
          </ac:spMkLst>
        </pc:spChg>
      </pc:sldChg>
      <pc:sldChg chg="modSp add mod">
        <pc:chgData name="Ed Baker" userId="a05e8396-b309-4a6c-88e2-347222cccd73" providerId="ADAL" clId="{92E5DD7B-A266-4BF0-81C8-60FEEA2EA54D}" dt="2023-10-29T06:25:48.664" v="5856" actId="20577"/>
        <pc:sldMkLst>
          <pc:docMk/>
          <pc:sldMk cId="2610479084" sldId="1988"/>
        </pc:sldMkLst>
        <pc:spChg chg="mod">
          <ac:chgData name="Ed Baker" userId="a05e8396-b309-4a6c-88e2-347222cccd73" providerId="ADAL" clId="{92E5DD7B-A266-4BF0-81C8-60FEEA2EA54D}" dt="2023-10-29T06:25:48.664" v="5856" actId="20577"/>
          <ac:spMkLst>
            <pc:docMk/>
            <pc:sldMk cId="2610479084" sldId="1988"/>
            <ac:spMk id="5" creationId="{24358818-AB85-A14C-C625-F715A6BD37E2}"/>
          </ac:spMkLst>
        </pc:spChg>
      </pc:sldChg>
      <pc:sldChg chg="addSp delSp modSp add del mod">
        <pc:chgData name="Ed Baker" userId="a05e8396-b309-4a6c-88e2-347222cccd73" providerId="ADAL" clId="{92E5DD7B-A266-4BF0-81C8-60FEEA2EA54D}" dt="2023-10-29T07:01:51.492" v="6140" actId="47"/>
        <pc:sldMkLst>
          <pc:docMk/>
          <pc:sldMk cId="2634389807" sldId="1989"/>
        </pc:sldMkLst>
        <pc:spChg chg="add del mod">
          <ac:chgData name="Ed Baker" userId="a05e8396-b309-4a6c-88e2-347222cccd73" providerId="ADAL" clId="{92E5DD7B-A266-4BF0-81C8-60FEEA2EA54D}" dt="2023-10-29T07:01:42.387" v="6136" actId="21"/>
          <ac:spMkLst>
            <pc:docMk/>
            <pc:sldMk cId="2634389807" sldId="1989"/>
            <ac:spMk id="2" creationId="{C0A68832-FED6-B7C9-B3B5-07B36ED6DA68}"/>
          </ac:spMkLst>
        </pc:spChg>
        <pc:spChg chg="del">
          <ac:chgData name="Ed Baker" userId="a05e8396-b309-4a6c-88e2-347222cccd73" providerId="ADAL" clId="{92E5DD7B-A266-4BF0-81C8-60FEEA2EA54D}" dt="2023-10-29T07:01:11.437" v="6124" actId="478"/>
          <ac:spMkLst>
            <pc:docMk/>
            <pc:sldMk cId="2634389807" sldId="1989"/>
            <ac:spMk id="5" creationId="{0656526E-71A7-30B4-F5BB-78D1224B738E}"/>
          </ac:spMkLst>
        </pc:spChg>
        <pc:spChg chg="add mod">
          <ac:chgData name="Ed Baker" userId="a05e8396-b309-4a6c-88e2-347222cccd73" providerId="ADAL" clId="{92E5DD7B-A266-4BF0-81C8-60FEEA2EA54D}" dt="2023-10-29T07:01:42.387" v="6136" actId="21"/>
          <ac:spMkLst>
            <pc:docMk/>
            <pc:sldMk cId="2634389807" sldId="1989"/>
            <ac:spMk id="6" creationId="{B1587460-27B5-7B05-393D-B2CF8CCECF7C}"/>
          </ac:spMkLst>
        </pc:spChg>
        <pc:picChg chg="del mod">
          <ac:chgData name="Ed Baker" userId="a05e8396-b309-4a6c-88e2-347222cccd73" providerId="ADAL" clId="{92E5DD7B-A266-4BF0-81C8-60FEEA2EA54D}" dt="2023-10-29T07:01:07.668" v="6123" actId="478"/>
          <ac:picMkLst>
            <pc:docMk/>
            <pc:sldMk cId="2634389807" sldId="1989"/>
            <ac:picMk id="4" creationId="{23A4241B-1B74-40EC-D106-47D878547CC8}"/>
          </ac:picMkLst>
        </pc:picChg>
      </pc:sldChg>
      <pc:sldChg chg="new del">
        <pc:chgData name="Ed Baker" userId="a05e8396-b309-4a6c-88e2-347222cccd73" providerId="ADAL" clId="{92E5DD7B-A266-4BF0-81C8-60FEEA2EA54D}" dt="2023-10-29T04:44:43.141" v="4988" actId="47"/>
        <pc:sldMkLst>
          <pc:docMk/>
          <pc:sldMk cId="78134845" sldId="1990"/>
        </pc:sldMkLst>
      </pc:sldChg>
      <pc:sldChg chg="addSp delSp modSp add mod">
        <pc:chgData name="Ed Baker" userId="a05e8396-b309-4a6c-88e2-347222cccd73" providerId="ADAL" clId="{92E5DD7B-A266-4BF0-81C8-60FEEA2EA54D}" dt="2023-10-29T04:57:16.986" v="5329" actId="1076"/>
        <pc:sldMkLst>
          <pc:docMk/>
          <pc:sldMk cId="1740078272" sldId="1990"/>
        </pc:sldMkLst>
        <pc:spChg chg="del">
          <ac:chgData name="Ed Baker" userId="a05e8396-b309-4a6c-88e2-347222cccd73" providerId="ADAL" clId="{92E5DD7B-A266-4BF0-81C8-60FEEA2EA54D}" dt="2023-10-29T04:46:32.075" v="5005" actId="478"/>
          <ac:spMkLst>
            <pc:docMk/>
            <pc:sldMk cId="1740078272" sldId="1990"/>
            <ac:spMk id="5" creationId="{24358818-AB85-A14C-C625-F715A6BD37E2}"/>
          </ac:spMkLst>
        </pc:spChg>
        <pc:spChg chg="add del mod">
          <ac:chgData name="Ed Baker" userId="a05e8396-b309-4a6c-88e2-347222cccd73" providerId="ADAL" clId="{92E5DD7B-A266-4BF0-81C8-60FEEA2EA54D}" dt="2023-10-29T04:46:29.118" v="5004" actId="478"/>
          <ac:spMkLst>
            <pc:docMk/>
            <pc:sldMk cId="1740078272" sldId="1990"/>
            <ac:spMk id="6" creationId="{9668971A-115F-C7F0-EA64-AF3FDCF97E04}"/>
          </ac:spMkLst>
        </pc:spChg>
        <pc:spChg chg="del mod">
          <ac:chgData name="Ed Baker" userId="a05e8396-b309-4a6c-88e2-347222cccd73" providerId="ADAL" clId="{92E5DD7B-A266-4BF0-81C8-60FEEA2EA54D}" dt="2023-10-29T04:46:26.595" v="5002" actId="478"/>
          <ac:spMkLst>
            <pc:docMk/>
            <pc:sldMk cId="1740078272" sldId="1990"/>
            <ac:spMk id="7" creationId="{6890A888-32E6-8D01-CAE0-D5AA14EC492A}"/>
          </ac:spMkLst>
        </pc:spChg>
        <pc:spChg chg="add del mod">
          <ac:chgData name="Ed Baker" userId="a05e8396-b309-4a6c-88e2-347222cccd73" providerId="ADAL" clId="{92E5DD7B-A266-4BF0-81C8-60FEEA2EA54D}" dt="2023-10-29T04:46:35.053" v="5006" actId="478"/>
          <ac:spMkLst>
            <pc:docMk/>
            <pc:sldMk cId="1740078272" sldId="1990"/>
            <ac:spMk id="10" creationId="{0417EF9C-ACE9-BB29-6ACA-7AD31F00A94A}"/>
          </ac:spMkLst>
        </pc:spChg>
        <pc:spChg chg="add mod">
          <ac:chgData name="Ed Baker" userId="a05e8396-b309-4a6c-88e2-347222cccd73" providerId="ADAL" clId="{92E5DD7B-A266-4BF0-81C8-60FEEA2EA54D}" dt="2023-10-29T04:47:14.647" v="5034" actId="20577"/>
          <ac:spMkLst>
            <pc:docMk/>
            <pc:sldMk cId="1740078272" sldId="1990"/>
            <ac:spMk id="13" creationId="{AB184E00-69C7-24A0-3B6F-EE6A92CBCAC0}"/>
          </ac:spMkLst>
        </pc:spChg>
        <pc:spChg chg="add mod">
          <ac:chgData name="Ed Baker" userId="a05e8396-b309-4a6c-88e2-347222cccd73" providerId="ADAL" clId="{92E5DD7B-A266-4BF0-81C8-60FEEA2EA54D}" dt="2023-10-29T04:57:16.986" v="5329" actId="1076"/>
          <ac:spMkLst>
            <pc:docMk/>
            <pc:sldMk cId="1740078272" sldId="1990"/>
            <ac:spMk id="14" creationId="{664ABEAB-23DA-2432-863E-287E034476C6}"/>
          </ac:spMkLst>
        </pc:spChg>
        <pc:picChg chg="add del mod">
          <ac:chgData name="Ed Baker" userId="a05e8396-b309-4a6c-88e2-347222cccd73" providerId="ADAL" clId="{92E5DD7B-A266-4BF0-81C8-60FEEA2EA54D}" dt="2023-10-29T04:46:22.615" v="5001" actId="478"/>
          <ac:picMkLst>
            <pc:docMk/>
            <pc:sldMk cId="1740078272" sldId="1990"/>
            <ac:picMk id="3" creationId="{0A413CCD-90EC-84A6-92F0-91F2D8B13E1F}"/>
          </ac:picMkLst>
        </pc:picChg>
        <pc:picChg chg="del">
          <ac:chgData name="Ed Baker" userId="a05e8396-b309-4a6c-88e2-347222cccd73" providerId="ADAL" clId="{92E5DD7B-A266-4BF0-81C8-60FEEA2EA54D}" dt="2023-10-29T04:45:59.631" v="4992" actId="478"/>
          <ac:picMkLst>
            <pc:docMk/>
            <pc:sldMk cId="1740078272" sldId="1990"/>
            <ac:picMk id="8" creationId="{4B568A59-94D1-C205-F4D1-17CC790EDF54}"/>
          </ac:picMkLst>
        </pc:picChg>
        <pc:picChg chg="add mod">
          <ac:chgData name="Ed Baker" userId="a05e8396-b309-4a6c-88e2-347222cccd73" providerId="ADAL" clId="{92E5DD7B-A266-4BF0-81C8-60FEEA2EA54D}" dt="2023-10-29T04:46:35.955" v="5007"/>
          <ac:picMkLst>
            <pc:docMk/>
            <pc:sldMk cId="1740078272" sldId="1990"/>
            <ac:picMk id="12" creationId="{7BFD5CE1-E66A-7063-67B8-7A563713408E}"/>
          </ac:picMkLst>
        </pc:picChg>
      </pc:sldChg>
      <pc:sldChg chg="addSp delSp modSp add del mod">
        <pc:chgData name="Ed Baker" userId="a05e8396-b309-4a6c-88e2-347222cccd73" providerId="ADAL" clId="{92E5DD7B-A266-4BF0-81C8-60FEEA2EA54D}" dt="2023-10-29T04:57:32.937" v="5330" actId="2696"/>
        <pc:sldMkLst>
          <pc:docMk/>
          <pc:sldMk cId="942959505" sldId="1991"/>
        </pc:sldMkLst>
        <pc:spChg chg="del">
          <ac:chgData name="Ed Baker" userId="a05e8396-b309-4a6c-88e2-347222cccd73" providerId="ADAL" clId="{92E5DD7B-A266-4BF0-81C8-60FEEA2EA54D}" dt="2023-10-29T04:51:39.403" v="5081" actId="478"/>
          <ac:spMkLst>
            <pc:docMk/>
            <pc:sldMk cId="942959505" sldId="1991"/>
            <ac:spMk id="13" creationId="{AB184E00-69C7-24A0-3B6F-EE6A92CBCAC0}"/>
          </ac:spMkLst>
        </pc:spChg>
        <pc:spChg chg="del">
          <ac:chgData name="Ed Baker" userId="a05e8396-b309-4a6c-88e2-347222cccd73" providerId="ADAL" clId="{92E5DD7B-A266-4BF0-81C8-60FEEA2EA54D}" dt="2023-10-29T04:51:41.825" v="5082" actId="478"/>
          <ac:spMkLst>
            <pc:docMk/>
            <pc:sldMk cId="942959505" sldId="1991"/>
            <ac:spMk id="14" creationId="{664ABEAB-23DA-2432-863E-287E034476C6}"/>
          </ac:spMkLst>
        </pc:spChg>
        <pc:picChg chg="add mod">
          <ac:chgData name="Ed Baker" userId="a05e8396-b309-4a6c-88e2-347222cccd73" providerId="ADAL" clId="{92E5DD7B-A266-4BF0-81C8-60FEEA2EA54D}" dt="2023-10-29T04:52:25.774" v="5089" actId="1076"/>
          <ac:picMkLst>
            <pc:docMk/>
            <pc:sldMk cId="942959505" sldId="1991"/>
            <ac:picMk id="3" creationId="{EE94B963-B2D9-623D-F7F5-598F248C2B5E}"/>
          </ac:picMkLst>
        </pc:picChg>
        <pc:picChg chg="del">
          <ac:chgData name="Ed Baker" userId="a05e8396-b309-4a6c-88e2-347222cccd73" providerId="ADAL" clId="{92E5DD7B-A266-4BF0-81C8-60FEEA2EA54D}" dt="2023-10-29T04:51:36.119" v="5080" actId="478"/>
          <ac:picMkLst>
            <pc:docMk/>
            <pc:sldMk cId="942959505" sldId="1991"/>
            <ac:picMk id="12" creationId="{7BFD5CE1-E66A-7063-67B8-7A563713408E}"/>
          </ac:picMkLst>
        </pc:picChg>
      </pc:sldChg>
      <pc:sldChg chg="addSp modSp add mod">
        <pc:chgData name="Ed Baker" userId="a05e8396-b309-4a6c-88e2-347222cccd73" providerId="ADAL" clId="{92E5DD7B-A266-4BF0-81C8-60FEEA2EA54D}" dt="2023-10-29T04:58:08.915" v="5363" actId="20577"/>
        <pc:sldMkLst>
          <pc:docMk/>
          <pc:sldMk cId="2327287174" sldId="1991"/>
        </pc:sldMkLst>
        <pc:spChg chg="add mod">
          <ac:chgData name="Ed Baker" userId="a05e8396-b309-4a6c-88e2-347222cccd73" providerId="ADAL" clId="{92E5DD7B-A266-4BF0-81C8-60FEEA2EA54D}" dt="2023-10-29T04:58:08.915" v="5363" actId="20577"/>
          <ac:spMkLst>
            <pc:docMk/>
            <pc:sldMk cId="2327287174" sldId="1991"/>
            <ac:spMk id="2" creationId="{4592BA37-15D4-0546-8C1B-392D4B74A505}"/>
          </ac:spMkLst>
        </pc:spChg>
        <pc:picChg chg="mod">
          <ac:chgData name="Ed Baker" userId="a05e8396-b309-4a6c-88e2-347222cccd73" providerId="ADAL" clId="{92E5DD7B-A266-4BF0-81C8-60FEEA2EA54D}" dt="2023-10-29T04:57:47.169" v="5332" actId="1076"/>
          <ac:picMkLst>
            <pc:docMk/>
            <pc:sldMk cId="2327287174" sldId="1991"/>
            <ac:picMk id="3" creationId="{EE94B963-B2D9-623D-F7F5-598F248C2B5E}"/>
          </ac:picMkLst>
        </pc:picChg>
      </pc:sldChg>
      <pc:sldChg chg="addSp modSp add mod">
        <pc:chgData name="Ed Baker" userId="a05e8396-b309-4a6c-88e2-347222cccd73" providerId="ADAL" clId="{92E5DD7B-A266-4BF0-81C8-60FEEA2EA54D}" dt="2023-11-13T18:43:33.373" v="6229" actId="20577"/>
        <pc:sldMkLst>
          <pc:docMk/>
          <pc:sldMk cId="964566288" sldId="1992"/>
        </pc:sldMkLst>
        <pc:spChg chg="add mod">
          <ac:chgData name="Ed Baker" userId="a05e8396-b309-4a6c-88e2-347222cccd73" providerId="ADAL" clId="{92E5DD7B-A266-4BF0-81C8-60FEEA2EA54D}" dt="2023-11-13T18:43:33.373" v="6229" actId="20577"/>
          <ac:spMkLst>
            <pc:docMk/>
            <pc:sldMk cId="964566288" sldId="1992"/>
            <ac:spMk id="3" creationId="{4FCA51ED-E73C-5AD6-0384-E582B6F8A460}"/>
          </ac:spMkLst>
        </pc:spChg>
      </pc:sldChg>
      <pc:sldChg chg="add del">
        <pc:chgData name="Ed Baker" userId="a05e8396-b309-4a6c-88e2-347222cccd73" providerId="ADAL" clId="{92E5DD7B-A266-4BF0-81C8-60FEEA2EA54D}" dt="2023-10-29T04:51:43.747" v="5084"/>
        <pc:sldMkLst>
          <pc:docMk/>
          <pc:sldMk cId="1354030323" sldId="1992"/>
        </pc:sldMkLst>
      </pc:sldChg>
      <pc:sldChg chg="addSp modSp add del mod">
        <pc:chgData name="Ed Baker" userId="a05e8396-b309-4a6c-88e2-347222cccd73" providerId="ADAL" clId="{92E5DD7B-A266-4BF0-81C8-60FEEA2EA54D}" dt="2023-10-29T06:23:14.013" v="5718" actId="47"/>
        <pc:sldMkLst>
          <pc:docMk/>
          <pc:sldMk cId="3971723903" sldId="1992"/>
        </pc:sldMkLst>
        <pc:spChg chg="add mod ord">
          <ac:chgData name="Ed Baker" userId="a05e8396-b309-4a6c-88e2-347222cccd73" providerId="ADAL" clId="{92E5DD7B-A266-4BF0-81C8-60FEEA2EA54D}" dt="2023-10-29T05:14:03.349" v="5395" actId="171"/>
          <ac:spMkLst>
            <pc:docMk/>
            <pc:sldMk cId="3971723903" sldId="1992"/>
            <ac:spMk id="4" creationId="{4D329C74-7E69-0F44-1F8B-FB466A024727}"/>
          </ac:spMkLst>
        </pc:spChg>
        <pc:picChg chg="add mod">
          <ac:chgData name="Ed Baker" userId="a05e8396-b309-4a6c-88e2-347222cccd73" providerId="ADAL" clId="{92E5DD7B-A266-4BF0-81C8-60FEEA2EA54D}" dt="2023-10-29T05:14:52.833" v="5479" actId="1076"/>
          <ac:picMkLst>
            <pc:docMk/>
            <pc:sldMk cId="3971723903" sldId="1992"/>
            <ac:picMk id="3" creationId="{09E8D3C1-A7A3-586D-5345-683C99D3DD30}"/>
          </ac:picMkLst>
        </pc:picChg>
      </pc:sldChg>
      <pc:sldChg chg="modSp add del mod ord">
        <pc:chgData name="Ed Baker" userId="a05e8396-b309-4a6c-88e2-347222cccd73" providerId="ADAL" clId="{92E5DD7B-A266-4BF0-81C8-60FEEA2EA54D}" dt="2023-10-29T06:13:18.773" v="5558" actId="47"/>
        <pc:sldMkLst>
          <pc:docMk/>
          <pc:sldMk cId="1663406086" sldId="1993"/>
        </pc:sldMkLst>
        <pc:spChg chg="mod">
          <ac:chgData name="Ed Baker" userId="a05e8396-b309-4a6c-88e2-347222cccd73" providerId="ADAL" clId="{92E5DD7B-A266-4BF0-81C8-60FEEA2EA54D}" dt="2023-10-29T06:13:02.446" v="5555" actId="20577"/>
          <ac:spMkLst>
            <pc:docMk/>
            <pc:sldMk cId="1663406086" sldId="1993"/>
            <ac:spMk id="2" creationId="{E08991B7-A792-923E-276D-DAA7FBF5EA70}"/>
          </ac:spMkLst>
        </pc:spChg>
      </pc:sldChg>
      <pc:sldChg chg="add del">
        <pc:chgData name="Ed Baker" userId="a05e8396-b309-4a6c-88e2-347222cccd73" providerId="ADAL" clId="{92E5DD7B-A266-4BF0-81C8-60FEEA2EA54D}" dt="2023-10-29T05:13:04.062" v="5366" actId="47"/>
        <pc:sldMkLst>
          <pc:docMk/>
          <pc:sldMk cId="3873159136" sldId="1993"/>
        </pc:sldMkLst>
      </pc:sldChg>
      <pc:sldMasterChg chg="delSldLayout modSldLayout">
        <pc:chgData name="Ed Baker" userId="a05e8396-b309-4a6c-88e2-347222cccd73" providerId="ADAL" clId="{92E5DD7B-A266-4BF0-81C8-60FEEA2EA54D}" dt="2023-10-29T01:52:20.407" v="4719" actId="478"/>
        <pc:sldMasterMkLst>
          <pc:docMk/>
          <pc:sldMasterMk cId="3066009527" sldId="2147483861"/>
        </pc:sldMasterMkLst>
        <pc:sldLayoutChg chg="delSp mod">
          <pc:chgData name="Ed Baker" userId="a05e8396-b309-4a6c-88e2-347222cccd73" providerId="ADAL" clId="{92E5DD7B-A266-4BF0-81C8-60FEEA2EA54D}" dt="2023-10-29T01:52:20.407" v="4719" actId="478"/>
          <pc:sldLayoutMkLst>
            <pc:docMk/>
            <pc:sldMasterMk cId="3066009527" sldId="2147483861"/>
            <pc:sldLayoutMk cId="1409472350" sldId="2147483872"/>
          </pc:sldLayoutMkLst>
          <pc:spChg chg="del">
            <ac:chgData name="Ed Baker" userId="a05e8396-b309-4a6c-88e2-347222cccd73" providerId="ADAL" clId="{92E5DD7B-A266-4BF0-81C8-60FEEA2EA54D}" dt="2023-10-29T01:52:17.231" v="4718" actId="478"/>
            <ac:spMkLst>
              <pc:docMk/>
              <pc:sldMasterMk cId="3066009527" sldId="2147483861"/>
              <pc:sldLayoutMk cId="1409472350" sldId="2147483872"/>
              <ac:spMk id="8" creationId="{C2B5384E-2AF1-731D-5CB7-BA4A92715862}"/>
            </ac:spMkLst>
          </pc:spChg>
          <pc:spChg chg="del">
            <ac:chgData name="Ed Baker" userId="a05e8396-b309-4a6c-88e2-347222cccd73" providerId="ADAL" clId="{92E5DD7B-A266-4BF0-81C8-60FEEA2EA54D}" dt="2023-10-29T01:52:20.407" v="4719" actId="478"/>
            <ac:spMkLst>
              <pc:docMk/>
              <pc:sldMasterMk cId="3066009527" sldId="2147483861"/>
              <pc:sldLayoutMk cId="1409472350" sldId="2147483872"/>
              <ac:spMk id="9" creationId="{5685DF7A-1E42-EE39-4576-951E16D0DA95}"/>
            </ac:spMkLst>
          </pc:spChg>
        </pc:sldLayoutChg>
        <pc:sldLayoutChg chg="delSp modSp mod">
          <pc:chgData name="Ed Baker" userId="a05e8396-b309-4a6c-88e2-347222cccd73" providerId="ADAL" clId="{92E5DD7B-A266-4BF0-81C8-60FEEA2EA54D}" dt="2023-10-28T02:54:22.909" v="9" actId="478"/>
          <pc:sldLayoutMkLst>
            <pc:docMk/>
            <pc:sldMasterMk cId="3066009527" sldId="2147483861"/>
            <pc:sldLayoutMk cId="1719358146" sldId="2147483892"/>
          </pc:sldLayoutMkLst>
          <pc:spChg chg="del">
            <ac:chgData name="Ed Baker" userId="a05e8396-b309-4a6c-88e2-347222cccd73" providerId="ADAL" clId="{92E5DD7B-A266-4BF0-81C8-60FEEA2EA54D}" dt="2023-10-28T02:54:22.909" v="9" actId="478"/>
            <ac:spMkLst>
              <pc:docMk/>
              <pc:sldMasterMk cId="3066009527" sldId="2147483861"/>
              <pc:sldLayoutMk cId="1719358146" sldId="2147483892"/>
              <ac:spMk id="3" creationId="{1AF7D4BC-C939-45F3-F5D5-6377C5091ABC}"/>
            </ac:spMkLst>
          </pc:spChg>
          <pc:spChg chg="del mod">
            <ac:chgData name="Ed Baker" userId="a05e8396-b309-4a6c-88e2-347222cccd73" providerId="ADAL" clId="{92E5DD7B-A266-4BF0-81C8-60FEEA2EA54D}" dt="2023-10-28T02:54:22.909" v="9" actId="478"/>
            <ac:spMkLst>
              <pc:docMk/>
              <pc:sldMasterMk cId="3066009527" sldId="2147483861"/>
              <pc:sldLayoutMk cId="1719358146" sldId="2147483892"/>
              <ac:spMk id="8" creationId="{C2B5384E-2AF1-731D-5CB7-BA4A92715862}"/>
            </ac:spMkLst>
          </pc:spChg>
          <pc:spChg chg="del">
            <ac:chgData name="Ed Baker" userId="a05e8396-b309-4a6c-88e2-347222cccd73" providerId="ADAL" clId="{92E5DD7B-A266-4BF0-81C8-60FEEA2EA54D}" dt="2023-10-28T02:54:22.909" v="9" actId="478"/>
            <ac:spMkLst>
              <pc:docMk/>
              <pc:sldMasterMk cId="3066009527" sldId="2147483861"/>
              <pc:sldLayoutMk cId="1719358146" sldId="2147483892"/>
              <ac:spMk id="9" creationId="{5685DF7A-1E42-EE39-4576-951E16D0DA95}"/>
            </ac:spMkLst>
          </pc:spChg>
        </pc:sldLayoutChg>
        <pc:sldLayoutChg chg="delSp del mod">
          <pc:chgData name="Ed Baker" userId="a05e8396-b309-4a6c-88e2-347222cccd73" providerId="ADAL" clId="{92E5DD7B-A266-4BF0-81C8-60FEEA2EA54D}" dt="2023-10-28T16:33:55.600" v="3161" actId="47"/>
          <pc:sldLayoutMkLst>
            <pc:docMk/>
            <pc:sldMasterMk cId="3066009527" sldId="2147483861"/>
            <pc:sldLayoutMk cId="4283274091" sldId="2147483975"/>
          </pc:sldLayoutMkLst>
          <pc:spChg chg="del">
            <ac:chgData name="Ed Baker" userId="a05e8396-b309-4a6c-88e2-347222cccd73" providerId="ADAL" clId="{92E5DD7B-A266-4BF0-81C8-60FEEA2EA54D}" dt="2023-10-28T05:30:57.053" v="313" actId="478"/>
            <ac:spMkLst>
              <pc:docMk/>
              <pc:sldMasterMk cId="3066009527" sldId="2147483861"/>
              <pc:sldLayoutMk cId="4283274091" sldId="2147483975"/>
              <ac:spMk id="13" creationId="{E6370E71-FD2F-4596-57E8-D2CFB5C0E174}"/>
            </ac:spMkLst>
          </pc:spChg>
          <pc:spChg chg="del">
            <ac:chgData name="Ed Baker" userId="a05e8396-b309-4a6c-88e2-347222cccd73" providerId="ADAL" clId="{92E5DD7B-A266-4BF0-81C8-60FEEA2EA54D}" dt="2023-10-28T05:30:57.053" v="313" actId="478"/>
            <ac:spMkLst>
              <pc:docMk/>
              <pc:sldMasterMk cId="3066009527" sldId="2147483861"/>
              <pc:sldLayoutMk cId="4283274091" sldId="2147483975"/>
              <ac:spMk id="14" creationId="{37623EC1-EDCD-70A7-AA60-6C1B56814D8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89E3279-9C1F-D947-935D-87D7C26A19F0}" type="datetimeFigureOut">
              <a:rPr lang="en-GB" smtClean="0"/>
              <a:pPr/>
              <a:t>13/11/2023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371D48-67C1-2C40-9E87-799BE93353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4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49E3B-1739-CCEC-E409-7AC414376B26}"/>
              </a:ext>
            </a:extLst>
          </p:cNvPr>
          <p:cNvGrpSpPr/>
          <p:nvPr userDrawn="1"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6" name="object 82">
              <a:extLst>
                <a:ext uri="{FF2B5EF4-FFF2-40B4-BE49-F238E27FC236}">
                  <a16:creationId xmlns:a16="http://schemas.microsoft.com/office/drawing/2014/main" id="{BA5AB6EB-1D97-2202-6377-559DF01A02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8" name="object 83">
              <a:extLst>
                <a:ext uri="{FF2B5EF4-FFF2-40B4-BE49-F238E27FC236}">
                  <a16:creationId xmlns:a16="http://schemas.microsoft.com/office/drawing/2014/main" id="{C2B5384E-2AF1-731D-5CB7-BA4A927158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48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6139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76411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78595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14237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30241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9724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317243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25853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08766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446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4462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915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648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443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18101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2946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17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526679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1A1D60F-6046-846F-3258-799C55405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4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63429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3879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40235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141756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947915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39347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010411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6771138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91331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14693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16542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04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452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742268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1464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5817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424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965444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116407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43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65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0F0EBD8A-65AF-2043-1C37-DC4F0473D5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8849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7992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800927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4723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994962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124766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9043557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5294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163270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565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98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280289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2017495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6012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203810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909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3799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3581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5344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45468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80066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28161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571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9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5655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66160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234030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077323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13464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920858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50633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793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026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466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8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77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7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  <p:sldLayoutId id="2147483681" r:id="rId3"/>
    <p:sldLayoutId id="2147483708" r:id="rId4"/>
    <p:sldLayoutId id="2147483709" r:id="rId5"/>
    <p:sldLayoutId id="2147483710" r:id="rId6"/>
    <p:sldLayoutId id="2147483679" r:id="rId7"/>
    <p:sldLayoutId id="2147483680" r:id="rId8"/>
    <p:sldLayoutId id="2147483973" r:id="rId9"/>
    <p:sldLayoutId id="214748397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D0C243-D1C1-B4B1-9B32-69F59D7F3EE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0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2" r:id="rId10"/>
    <p:sldLayoutId id="2147483743" r:id="rId11"/>
    <p:sldLayoutId id="2147483744" r:id="rId12"/>
    <p:sldLayoutId id="2147483745" r:id="rId13"/>
    <p:sldLayoutId id="2147483747" r:id="rId14"/>
    <p:sldLayoutId id="2147483750" r:id="rId15"/>
    <p:sldLayoutId id="2147483751" r:id="rId16"/>
    <p:sldLayoutId id="2147483972" r:id="rId17"/>
    <p:sldLayoutId id="2147483760" r:id="rId18"/>
    <p:sldLayoutId id="2147483761" r:id="rId19"/>
    <p:sldLayoutId id="214748376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BC8079-1EB9-883A-E669-872AAF401A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6" r:id="rId2"/>
    <p:sldLayoutId id="2147483779" r:id="rId3"/>
    <p:sldLayoutId id="2147483781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71" r:id="rId17"/>
    <p:sldLayoutId id="2147483968" r:id="rId18"/>
    <p:sldLayoutId id="2147483969" r:id="rId19"/>
    <p:sldLayoutId id="21474839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0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9" r:id="rId2"/>
    <p:sldLayoutId id="2147483872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4" r:id="rId11"/>
    <p:sldLayoutId id="2147483885" r:id="rId12"/>
    <p:sldLayoutId id="2147483886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900" r:id="rId19"/>
    <p:sldLayoutId id="2147483902" r:id="rId20"/>
    <p:sldLayoutId id="2147483903" r:id="rId21"/>
    <p:sldLayoutId id="2147483976" r:id="rId22"/>
    <p:sldLayoutId id="2147483977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605BD6-BC63-3818-0743-5C1D7B989B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5" r:id="rId2"/>
    <p:sldLayoutId id="2147483926" r:id="rId3"/>
    <p:sldLayoutId id="2147483927" r:id="rId4"/>
    <p:sldLayoutId id="2147483928" r:id="rId5"/>
    <p:sldLayoutId id="2147483942" r:id="rId6"/>
    <p:sldLayoutId id="214748394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548053"/>
            <a:ext cx="11508000" cy="1578894"/>
          </a:xfrm>
        </p:spPr>
        <p:txBody>
          <a:bodyPr/>
          <a:lstStyle/>
          <a:p>
            <a:r>
              <a:rPr lang="en-GB" sz="5400" dirty="0"/>
              <a:t>Infrastructures for multi-scale bioacoustics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Sudden need to scale </a:t>
            </a:r>
          </a:p>
        </p:txBody>
      </p:sp>
    </p:spTree>
    <p:extLst>
      <p:ext uri="{BB962C8B-B14F-4D97-AF65-F5344CB8AC3E}">
        <p14:creationId xmlns:p14="http://schemas.microsoft.com/office/powerpoint/2010/main" val="164075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3CF45E-56E0-FF38-4629-7070117C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5" y="181006"/>
            <a:ext cx="5400000" cy="498598"/>
          </a:xfrm>
        </p:spPr>
        <p:txBody>
          <a:bodyPr/>
          <a:lstStyle/>
          <a:p>
            <a:r>
              <a:rPr lang="en-GB" dirty="0"/>
              <a:t>How we got here</a:t>
            </a:r>
            <a:br>
              <a:rPr lang="en-GB" dirty="0"/>
            </a:br>
            <a:r>
              <a:rPr lang="en-GB" b="0" dirty="0"/>
              <a:t>Commitments to bioacoustics 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26BC9A-A0C1-0FB5-F10C-23AD4C0FB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3727379"/>
          </a:xfrm>
        </p:spPr>
        <p:txBody>
          <a:bodyPr/>
          <a:lstStyle/>
          <a:p>
            <a:pPr marL="0" indent="0"/>
            <a:r>
              <a:rPr lang="en-GB" dirty="0"/>
              <a:t>1 UK Nature Recovery (Research Theme)</a:t>
            </a:r>
          </a:p>
          <a:p>
            <a:pPr marL="0" indent="0"/>
            <a:r>
              <a:rPr lang="en-GB" dirty="0"/>
              <a:t>2 Urban Nature Project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087531E-48C0-F957-E1D0-45E11D37C0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1200" y="6357600"/>
            <a:ext cx="216000" cy="144000"/>
          </a:xfrm>
        </p:spPr>
        <p:txBody>
          <a:bodyPr/>
          <a:lstStyle/>
          <a:p>
            <a:fld id="{9B5846C3-181E-42AF-88D6-2D408221E3D0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2" name="Picture 1" descr="A group of people walking on a path with a castl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79D3A9E4-CF08-52F2-128A-CB5C176C8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2" t="5575" r="14716"/>
          <a:stretch/>
        </p:blipFill>
        <p:spPr>
          <a:xfrm>
            <a:off x="5467575" y="-8492"/>
            <a:ext cx="6724426" cy="68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6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UK Nature Recovery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0E0415-9DFF-5846-D05A-B233CE8EC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Research Theme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174038" y="2062720"/>
            <a:ext cx="5760000" cy="4437852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800" i="1" dirty="0"/>
              <a:t>… develop and share scientific understanding of the composition and dynamics of the natural world, </a:t>
            </a:r>
            <a:r>
              <a:rPr lang="en-GB" sz="2400" b="1" dirty="0"/>
              <a:t>generating data, knowledge and tools that accelerate nature recovery</a:t>
            </a:r>
            <a:r>
              <a:rPr lang="en-GB" sz="1800" dirty="0"/>
              <a:t> </a:t>
            </a:r>
            <a:r>
              <a:rPr lang="en-GB" sz="1800" i="1" dirty="0"/>
              <a:t>in the UK and UK Overseas Territories</a:t>
            </a:r>
          </a:p>
        </p:txBody>
      </p:sp>
      <p:pic>
        <p:nvPicPr>
          <p:cNvPr id="17" name="Picture 16" descr="A book cover with a bee&#10;&#10;Description automatically generated">
            <a:extLst>
              <a:ext uri="{FF2B5EF4-FFF2-40B4-BE49-F238E27FC236}">
                <a16:creationId xmlns:a16="http://schemas.microsoft.com/office/drawing/2014/main" id="{D4743C45-7F37-E61F-26C9-C99C496C4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 b="19393"/>
          <a:stretch/>
        </p:blipFill>
        <p:spPr>
          <a:xfrm>
            <a:off x="6257963" y="-17466"/>
            <a:ext cx="5934037" cy="6875466"/>
          </a:xfrm>
          <a:prstGeom prst="rect">
            <a:avLst/>
          </a:prstGeom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4B6C3A-46A2-C8E5-F5DD-11AA7896A0D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nhm.ac.uk/our-broken-planet</a:t>
            </a:r>
          </a:p>
        </p:txBody>
      </p:sp>
    </p:spTree>
    <p:extLst>
      <p:ext uri="{BB962C8B-B14F-4D97-AF65-F5344CB8AC3E}">
        <p14:creationId xmlns:p14="http://schemas.microsoft.com/office/powerpoint/2010/main" val="172294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923915" y="1056550"/>
            <a:ext cx="6060331" cy="2128280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600" i="1" dirty="0"/>
              <a:t>The Urban Nature Project is developing new </a:t>
            </a:r>
            <a:r>
              <a:rPr lang="en-GB" sz="2000" b="1" dirty="0"/>
              <a:t>scientific tools and skills urgently needed to monitor, understand and protect </a:t>
            </a:r>
            <a:r>
              <a:rPr lang="en-GB" sz="1600" i="1" dirty="0"/>
              <a:t>urban nature</a:t>
            </a:r>
            <a:r>
              <a:rPr lang="en-GB" sz="2000" dirty="0"/>
              <a:t>.</a:t>
            </a:r>
          </a:p>
        </p:txBody>
      </p:sp>
      <p:pic>
        <p:nvPicPr>
          <p:cNvPr id="6" name="Picture 5" descr="A telephone booth with a sign&#10;&#10;Description automatically generated">
            <a:extLst>
              <a:ext uri="{FF2B5EF4-FFF2-40B4-BE49-F238E27FC236}">
                <a16:creationId xmlns:a16="http://schemas.microsoft.com/office/drawing/2014/main" id="{99467747-5C4E-6238-EC74-44482D740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5" t="27747" r="35778" b="23121"/>
          <a:stretch/>
        </p:blipFill>
        <p:spPr>
          <a:xfrm>
            <a:off x="8339587" y="0"/>
            <a:ext cx="3852413" cy="685800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78E20CB-13EC-E5C6-0171-8ADB4F86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306" y="6291596"/>
            <a:ext cx="5760000" cy="289375"/>
          </a:xfrm>
        </p:spPr>
        <p:txBody>
          <a:bodyPr/>
          <a:lstStyle/>
          <a:p>
            <a:r>
              <a:rPr lang="en-GB" dirty="0"/>
              <a:t>nhm.ac.uk/urbannature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13629-3161-9163-7A72-4DA146D4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8079"/>
            <a:ext cx="8339587" cy="29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a path&#10;&#10;Description automatically generated">
            <a:extLst>
              <a:ext uri="{FF2B5EF4-FFF2-40B4-BE49-F238E27FC236}">
                <a16:creationId xmlns:a16="http://schemas.microsoft.com/office/drawing/2014/main" id="{4E4002FF-274E-232A-A5CD-AC99A591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88" y="1"/>
            <a:ext cx="132668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B530C-3461-9CCF-5D30-4F06440C2D89}"/>
              </a:ext>
            </a:extLst>
          </p:cNvPr>
          <p:cNvSpPr txBox="1"/>
          <p:nvPr/>
        </p:nvSpPr>
        <p:spPr>
          <a:xfrm>
            <a:off x="-417689" y="596398"/>
            <a:ext cx="12285433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 dirty="0">
                <a:solidFill>
                  <a:schemeClr val="bg1"/>
                </a:solidFill>
              </a:rPr>
              <a:t>	Our gardens are a hub for urban nature identification and field survey skills</a:t>
            </a:r>
          </a:p>
        </p:txBody>
      </p:sp>
    </p:spTree>
    <p:extLst>
      <p:ext uri="{BB962C8B-B14F-4D97-AF65-F5344CB8AC3E}">
        <p14:creationId xmlns:p14="http://schemas.microsoft.com/office/powerpoint/2010/main" val="304530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circl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BD4E89-5B69-6CCD-263A-D46F0691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1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860960" y="1936202"/>
            <a:ext cx="9846189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4" lvl="1" indent="0" defTabSz="553186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Long-term (intense, untargeted) monitoring plus detailed case studies of how habitat translocation, creation and restoration actions impact biodiversity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Over-specified (plenty of excess compute, transfer) – capacity to double number of devices. Testing arena for more targeted, less power hungry devices.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Background data:</a:t>
            </a:r>
          </a:p>
          <a:p>
            <a:pPr marL="718066" lvl="2" indent="-281510" defTabSz="553186">
              <a:spcBef>
                <a:spcPts val="0"/>
              </a:spcBef>
              <a:spcAft>
                <a:spcPts val="800"/>
              </a:spcAft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One of the most intensively studied urban sites for 25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>
                <a:solidFill>
                  <a:schemeClr val="bg1"/>
                </a:solidFill>
              </a:rPr>
              <a:t>	Power-over-Ethernet </a:t>
            </a:r>
            <a:r>
              <a:rPr lang="en-GB" sz="2400" dirty="0">
                <a:solidFill>
                  <a:schemeClr val="bg1"/>
                </a:solidFill>
              </a:rPr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Acoustics in Urban Nature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085528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Comprehensive survey of acoustic environments of the site</a:t>
            </a:r>
          </a:p>
          <a:p>
            <a:r>
              <a:rPr lang="en-GB" sz="1600" dirty="0"/>
              <a:t>Airborne; freshwater; soil; timber </a:t>
            </a:r>
          </a:p>
          <a:p>
            <a:pPr marL="0" indent="0">
              <a:buNone/>
            </a:pPr>
            <a:r>
              <a:rPr lang="en-GB" sz="1600" dirty="0"/>
              <a:t>First year: complete dataset</a:t>
            </a:r>
          </a:p>
          <a:p>
            <a:r>
              <a:rPr lang="en-GB" sz="1600" dirty="0"/>
              <a:t>Look at sampling in some subsequent years (museums like to keep stuff)</a:t>
            </a:r>
          </a:p>
          <a:p>
            <a:r>
              <a:rPr lang="en-GB" sz="1600" dirty="0"/>
              <a:t>Some ultrasound, some arrays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Raspberry Pi devices </a:t>
            </a:r>
          </a:p>
          <a:p>
            <a:r>
              <a:rPr lang="en-GB" sz="1600" dirty="0"/>
              <a:t>Familiar environment for researchers</a:t>
            </a:r>
          </a:p>
          <a:p>
            <a:r>
              <a:rPr lang="en-GB" sz="1600" dirty="0"/>
              <a:t>Generic Linux fits with IT maintenance and security practices</a:t>
            </a:r>
          </a:p>
          <a:p>
            <a:r>
              <a:rPr lang="en-GB" sz="1600" dirty="0"/>
              <a:t>Extensible with new sensors/capabilities</a:t>
            </a:r>
          </a:p>
          <a:p>
            <a:r>
              <a:rPr lang="en-GB" sz="1600" dirty="0"/>
              <a:t>Cheap to replace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504CC6-016B-D15D-4A9C-C653A8BD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342" y="0"/>
            <a:ext cx="3842657" cy="69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2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224000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Comprehensive baseline at the opening of grounds</a:t>
            </a:r>
          </a:p>
          <a:p>
            <a:r>
              <a:rPr lang="en-GB" dirty="0"/>
              <a:t>Prior work before and during lockdowns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Sound in urban environments</a:t>
            </a:r>
          </a:p>
          <a:p>
            <a:r>
              <a:rPr lang="en-GB" dirty="0"/>
              <a:t>Effects on wildlife</a:t>
            </a:r>
          </a:p>
          <a:p>
            <a:r>
              <a:rPr lang="en-GB" dirty="0"/>
              <a:t>Effects on methods</a:t>
            </a:r>
          </a:p>
          <a:p>
            <a:r>
              <a:rPr lang="en-GB" dirty="0"/>
              <a:t>Noise transfer between environments</a:t>
            </a:r>
          </a:p>
          <a:p>
            <a:r>
              <a:rPr lang="en-GB" dirty="0"/>
              <a:t>Noise mitigation vs biodiversity gain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Some species-related work (with NHM Innovation Lab)</a:t>
            </a:r>
          </a:p>
          <a:p>
            <a:r>
              <a:rPr lang="en-GB" dirty="0"/>
              <a:t>Focus on collection strengths (e.g. European Orthoptera)</a:t>
            </a:r>
          </a:p>
          <a:p>
            <a:r>
              <a:rPr lang="en-GB" dirty="0"/>
              <a:t>Focus on hard groups with institutional knowledge (e.g. pollinators; mosquitoes) – from library creation</a:t>
            </a:r>
          </a:p>
        </p:txBody>
      </p:sp>
      <p:pic>
        <p:nvPicPr>
          <p:cNvPr id="8" name="Picture 7" descr="A group of small bottles with labels&#10;&#10;Description automatically generated">
            <a:extLst>
              <a:ext uri="{FF2B5EF4-FFF2-40B4-BE49-F238E27FC236}">
                <a16:creationId xmlns:a16="http://schemas.microsoft.com/office/drawing/2014/main" id="{4B568A59-94D1-C205-F4D1-17CC790ED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7" r="30492"/>
          <a:stretch/>
        </p:blipFill>
        <p:spPr>
          <a:xfrm>
            <a:off x="6718663" y="0"/>
            <a:ext cx="547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9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994392"/>
          </a:xfrm>
        </p:spPr>
        <p:txBody>
          <a:bodyPr/>
          <a:lstStyle/>
          <a:p>
            <a:r>
              <a:rPr lang="en-GB" dirty="0"/>
              <a:t>Continuous audio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High environmental sensor density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Regular traditional surveys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 (water, soil, malaise)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</p:spTree>
    <p:extLst>
      <p:ext uri="{BB962C8B-B14F-4D97-AF65-F5344CB8AC3E}">
        <p14:creationId xmlns:p14="http://schemas.microsoft.com/office/powerpoint/2010/main" val="139558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7BFD5CE1-E66A-7063-67B8-7A563713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"/>
            <a:ext cx="12192000" cy="6854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184E00-69C7-24A0-3B6F-EE6A92CBCAC0}"/>
              </a:ext>
            </a:extLst>
          </p:cNvPr>
          <p:cNvSpPr txBox="1"/>
          <p:nvPr/>
        </p:nvSpPr>
        <p:spPr>
          <a:xfrm>
            <a:off x="0" y="478971"/>
            <a:ext cx="1084620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Education and 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ABEAB-23DA-2432-863E-287E034476C6}"/>
              </a:ext>
            </a:extLst>
          </p:cNvPr>
          <p:cNvSpPr txBox="1"/>
          <p:nvPr/>
        </p:nvSpPr>
        <p:spPr>
          <a:xfrm>
            <a:off x="0" y="4547742"/>
            <a:ext cx="5421086" cy="230832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Nature Activity Centre supported by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Listening funnels (curated soundscapes from grounds) with interpretation 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Digital panel with real-time identifications and interpretation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78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74C3244-279F-7FAD-D46B-8AF983F13609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6CBC45B0-AF68-7027-CBA9-16D636895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289375"/>
          </a:xfrm>
        </p:spPr>
        <p:txBody>
          <a:bodyPr/>
          <a:lstStyle/>
          <a:p>
            <a:r>
              <a:rPr lang="en-GB" dirty="0"/>
              <a:t>Partner Network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30456D8-4065-F7E2-90D4-32A0B166C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059" y="980559"/>
            <a:ext cx="7402284" cy="50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8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Acoustics with Partner Sites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C0264-32FA-2E56-031D-44521AC62D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1200" y="6357600"/>
            <a:ext cx="216000" cy="144000"/>
          </a:xfrm>
        </p:spPr>
        <p:txBody>
          <a:bodyPr/>
          <a:lstStyle/>
          <a:p>
            <a:fld id="{9B5846C3-181E-42AF-88D6-2D408221E3D0}" type="slidenum">
              <a:rPr lang="en-GB" smtClean="0">
                <a:solidFill>
                  <a:schemeClr val="bg1"/>
                </a:solidFill>
              </a:rPr>
              <a:pPr/>
              <a:t>22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0A888-32E6-8D01-CAE0-D5AA14EC49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9" y="1224000"/>
            <a:ext cx="5399999" cy="4686943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Audiomoth</a:t>
            </a:r>
            <a:r>
              <a:rPr lang="en-GB" dirty="0"/>
              <a:t> surveys</a:t>
            </a:r>
          </a:p>
          <a:p>
            <a:pPr marL="0" indent="0">
              <a:buNone/>
            </a:pPr>
            <a:r>
              <a:rPr lang="en-GB" dirty="0"/>
              <a:t>Soil/water/malaise eDNA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Research focus:</a:t>
            </a:r>
          </a:p>
          <a:p>
            <a:r>
              <a:rPr lang="en-GB" dirty="0"/>
              <a:t>Latitudinal changes across UK</a:t>
            </a:r>
          </a:p>
          <a:p>
            <a:endParaRPr lang="en-GB" dirty="0"/>
          </a:p>
          <a:p>
            <a:r>
              <a:rPr lang="en-GB" dirty="0"/>
              <a:t>Correlation of </a:t>
            </a:r>
            <a:r>
              <a:rPr lang="en-GB" dirty="0" err="1"/>
              <a:t>ecoacoustic</a:t>
            </a:r>
            <a:r>
              <a:rPr lang="en-GB" dirty="0"/>
              <a:t> metrics with eDNA (over seasons and latitude)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622C8B-1984-3F12-F119-0FFDB33FABBB}"/>
              </a:ext>
            </a:extLst>
          </p:cNvPr>
          <p:cNvGrpSpPr/>
          <p:nvPr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10" name="object 82">
              <a:extLst>
                <a:ext uri="{FF2B5EF4-FFF2-40B4-BE49-F238E27FC236}">
                  <a16:creationId xmlns:a16="http://schemas.microsoft.com/office/drawing/2014/main" id="{7BCB7B78-8CE1-92F7-F135-02C2CD5150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11" name="object 83">
              <a:extLst>
                <a:ext uri="{FF2B5EF4-FFF2-40B4-BE49-F238E27FC236}">
                  <a16:creationId xmlns:a16="http://schemas.microsoft.com/office/drawing/2014/main" id="{A1A16186-7A17-657E-3DA5-C73D5B8074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FDB6A3-8AE1-1E67-EB7B-34154F9A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28" y="0"/>
            <a:ext cx="5127171" cy="683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237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1246495"/>
          </a:xfrm>
        </p:spPr>
        <p:txBody>
          <a:bodyPr/>
          <a:lstStyle/>
          <a:p>
            <a:r>
              <a:rPr lang="en-GB" dirty="0"/>
              <a:t>Sampled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Single </a:t>
            </a:r>
            <a:r>
              <a:rPr lang="en-GB" dirty="0" err="1"/>
              <a:t>audiomoth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eDNA</a:t>
            </a:r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504000"/>
            <a:ext cx="5760000" cy="605166"/>
          </a:xfrm>
        </p:spPr>
        <p:txBody>
          <a:bodyPr/>
          <a:lstStyle/>
          <a:p>
            <a:pPr algn="l" rtl="0" fontAlgn="base"/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Co-design workshops with students and Museum scientists to produce a scientific question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98AE4-449C-80E2-D941-B482932A95F5}"/>
              </a:ext>
            </a:extLst>
          </p:cNvPr>
          <p:cNvSpPr txBox="1"/>
          <p:nvPr/>
        </p:nvSpPr>
        <p:spPr>
          <a:xfrm>
            <a:off x="206828" y="119112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Nature Overheard investigates </a:t>
            </a:r>
            <a:r>
              <a:rPr lang="en-GB" sz="1800" b="1" i="0" u="none" strike="noStrike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how road noise affects </a:t>
            </a:r>
            <a:r>
              <a:rPr lang="en-GB" b="1" dirty="0">
                <a:solidFill>
                  <a:srgbClr val="FFFFFF"/>
                </a:solidFill>
                <a:latin typeface="Segoe UI" panose="020B0502040204020203" pitchFamily="34" charset="0"/>
              </a:rPr>
              <a:t>wildlife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GB" b="1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  <a:latin typeface="Segoe UI" panose="020B0502040204020203" pitchFamily="34" charset="0"/>
              </a:rPr>
              <a:t> Recordings from mobile devices and short online survey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85B556-0A27-57FA-AB8F-CBD40DB44A0F}"/>
              </a:ext>
            </a:extLst>
          </p:cNvPr>
          <p:cNvSpPr/>
          <p:nvPr/>
        </p:nvSpPr>
        <p:spPr>
          <a:xfrm>
            <a:off x="7353189" y="648687"/>
            <a:ext cx="3090987" cy="309098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group of men looking at a book&#10;&#10;Description automatically generated with medium confidence">
            <a:extLst>
              <a:ext uri="{FF2B5EF4-FFF2-40B4-BE49-F238E27FC236}">
                <a16:creationId xmlns:a16="http://schemas.microsoft.com/office/drawing/2014/main" id="{6B9DA9B0-E88C-ECAF-D50E-24ED6876A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306" y="3066199"/>
            <a:ext cx="5026448" cy="3001521"/>
          </a:xfrm>
          <a:prstGeom prst="ellipse">
            <a:avLst/>
          </a:prstGeom>
        </p:spPr>
      </p:pic>
      <p:pic>
        <p:nvPicPr>
          <p:cNvPr id="17" name="Picture 16" descr="A picture containing person&#10;&#10;Description automatically generated">
            <a:extLst>
              <a:ext uri="{FF2B5EF4-FFF2-40B4-BE49-F238E27FC236}">
                <a16:creationId xmlns:a16="http://schemas.microsoft.com/office/drawing/2014/main" id="{5624BEED-AC8D-E031-DAD1-292FE14BB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313" y="2594160"/>
            <a:ext cx="4383408" cy="3190779"/>
          </a:xfrm>
          <a:prstGeom prst="ellipse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E110FBB1-8A39-B3AD-309B-C9D420D3D240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24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58BBA4-82E9-D0BF-3E60-D9E881750F54}"/>
              </a:ext>
            </a:extLst>
          </p:cNvPr>
          <p:cNvSpPr/>
          <p:nvPr/>
        </p:nvSpPr>
        <p:spPr>
          <a:xfrm>
            <a:off x="-48000" y="980559"/>
            <a:ext cx="12240000" cy="5089080"/>
          </a:xfrm>
          <a:prstGeom prst="rect">
            <a:avLst/>
          </a:prstGeom>
          <a:solidFill>
            <a:srgbClr val="F7E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Co-created citizen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Overheard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09408-A585-A5BB-F75A-D88C9AEB92EC}"/>
              </a:ext>
            </a:extLst>
          </p:cNvPr>
          <p:cNvGrpSpPr/>
          <p:nvPr/>
        </p:nvGrpSpPr>
        <p:grpSpPr>
          <a:xfrm>
            <a:off x="3861909" y="3549031"/>
            <a:ext cx="8330091" cy="2328410"/>
            <a:chOff x="3761775" y="4025590"/>
            <a:chExt cx="8330091" cy="23284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DF754A-966A-A820-F888-1F9069078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59" b="12159"/>
            <a:stretch/>
          </p:blipFill>
          <p:spPr>
            <a:xfrm>
              <a:off x="8632343" y="4025590"/>
              <a:ext cx="1994258" cy="15105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36F748-95DF-A148-819A-342E164D4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775" y="4338785"/>
              <a:ext cx="8330091" cy="2015215"/>
            </a:xfrm>
            <a:prstGeom prst="rect">
              <a:avLst/>
            </a:prstGeom>
          </p:spPr>
        </p:pic>
      </p:grpSp>
      <p:pic>
        <p:nvPicPr>
          <p:cNvPr id="8" name="Picture 11" descr="A picture containing grass, outdoor, way&#10;&#10;Description automatically generated">
            <a:extLst>
              <a:ext uri="{FF2B5EF4-FFF2-40B4-BE49-F238E27FC236}">
                <a16:creationId xmlns:a16="http://schemas.microsoft.com/office/drawing/2014/main" id="{901C927C-93F1-5373-E37D-E47354CD4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87" r="5204" b="2851"/>
          <a:stretch/>
        </p:blipFill>
        <p:spPr>
          <a:xfrm>
            <a:off x="161063" y="1272635"/>
            <a:ext cx="4062810" cy="4331670"/>
          </a:xfrm>
          <a:prstGeom prst="roundRect">
            <a:avLst/>
          </a:prstGeom>
        </p:spPr>
      </p:pic>
      <p:pic>
        <p:nvPicPr>
          <p:cNvPr id="9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FCB16233-88AB-392E-6639-F72D57526C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79" r="23907" b="386"/>
          <a:stretch/>
        </p:blipFill>
        <p:spPr>
          <a:xfrm>
            <a:off x="4432936" y="1272635"/>
            <a:ext cx="1967630" cy="2491148"/>
          </a:xfrm>
          <a:prstGeom prst="round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23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4B963-B2D9-623D-F7F5-598F248C2B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3554" y="868815"/>
            <a:ext cx="9284892" cy="5860597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4592BA37-15D4-0546-8C1B-392D4B74A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</p:spPr>
        <p:txBody>
          <a:bodyPr/>
          <a:lstStyle/>
          <a:p>
            <a:r>
              <a:rPr lang="en-GB" dirty="0"/>
              <a:t>Urban Nature Hub at AWS Summit</a:t>
            </a:r>
          </a:p>
        </p:txBody>
      </p:sp>
    </p:spTree>
    <p:extLst>
      <p:ext uri="{BB962C8B-B14F-4D97-AF65-F5344CB8AC3E}">
        <p14:creationId xmlns:p14="http://schemas.microsoft.com/office/powerpoint/2010/main" val="2327287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358818-AB85-A14C-C625-F715A6BD3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9" y="252000"/>
            <a:ext cx="3178629" cy="997196"/>
          </a:xfrm>
        </p:spPr>
        <p:txBody>
          <a:bodyPr/>
          <a:lstStyle/>
          <a:p>
            <a:r>
              <a:rPr lang="en-GB" dirty="0"/>
              <a:t>Random data points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Phones / tablets / mysterious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 descr="A miniature people standing on a ladder next to a tall red mushroom&#10;&#10;Description automatically generated">
            <a:extLst>
              <a:ext uri="{FF2B5EF4-FFF2-40B4-BE49-F238E27FC236}">
                <a16:creationId xmlns:a16="http://schemas.microsoft.com/office/drawing/2014/main" id="{E8CCA731-7E16-4823-7F8B-C7E8207A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r="23214"/>
          <a:stretch/>
        </p:blipFill>
        <p:spPr>
          <a:xfrm>
            <a:off x="0" y="0"/>
            <a:ext cx="8065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9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439216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320F85BF-26E5-F5F2-8737-C0E1B8AB48F1}"/>
              </a:ext>
            </a:extLst>
          </p:cNvPr>
          <p:cNvSpPr/>
          <p:nvPr/>
        </p:nvSpPr>
        <p:spPr>
          <a:xfrm>
            <a:off x="1311965" y="2932112"/>
            <a:ext cx="9352722" cy="536713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3C28B-F61A-186B-8603-EC66FF1A0FC7}"/>
              </a:ext>
            </a:extLst>
          </p:cNvPr>
          <p:cNvSpPr txBox="1"/>
          <p:nvPr/>
        </p:nvSpPr>
        <p:spPr>
          <a:xfrm>
            <a:off x="469587" y="2470447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BIOACOUSTICS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32A8A-A731-0B60-3784-E61E4D09A070}"/>
              </a:ext>
            </a:extLst>
          </p:cNvPr>
          <p:cNvSpPr txBox="1"/>
          <p:nvPr/>
        </p:nvSpPr>
        <p:spPr>
          <a:xfrm>
            <a:off x="9507570" y="247044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ECOACOUSTICS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0C511-2435-D0A7-34D5-5EB11E4E8682}"/>
              </a:ext>
            </a:extLst>
          </p:cNvPr>
          <p:cNvSpPr txBox="1"/>
          <p:nvPr/>
        </p:nvSpPr>
        <p:spPr>
          <a:xfrm>
            <a:off x="665921" y="3393777"/>
            <a:ext cx="202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Single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98F8C-8C28-C504-A734-ECF145577E84}"/>
              </a:ext>
            </a:extLst>
          </p:cNvPr>
          <p:cNvSpPr txBox="1"/>
          <p:nvPr/>
        </p:nvSpPr>
        <p:spPr>
          <a:xfrm>
            <a:off x="9819857" y="3468825"/>
            <a:ext cx="16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Ecosystems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7E7D0-4EEF-69B8-8BBA-768F7F75341B}"/>
              </a:ext>
            </a:extLst>
          </p:cNvPr>
          <p:cNvSpPr txBox="1"/>
          <p:nvPr/>
        </p:nvSpPr>
        <p:spPr>
          <a:xfrm>
            <a:off x="1311965" y="3763109"/>
            <a:ext cx="2628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Species descriptions</a:t>
            </a:r>
          </a:p>
          <a:p>
            <a:r>
              <a:rPr lang="en-GB" dirty="0">
                <a:solidFill>
                  <a:schemeClr val="bg1"/>
                </a:solidFill>
              </a:rPr>
              <a:t>Behavioural studies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5E10A-B0EE-90C9-4CDB-77A8B917006E}"/>
              </a:ext>
            </a:extLst>
          </p:cNvPr>
          <p:cNvSpPr txBox="1"/>
          <p:nvPr/>
        </p:nvSpPr>
        <p:spPr>
          <a:xfrm>
            <a:off x="1879150" y="469393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Curated reference sound collections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50417-95B6-1CE4-1A87-E061388FA050}"/>
              </a:ext>
            </a:extLst>
          </p:cNvPr>
          <p:cNvSpPr txBox="1"/>
          <p:nvPr/>
        </p:nvSpPr>
        <p:spPr>
          <a:xfrm>
            <a:off x="4986907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Single microphone 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E7ED1D-A5C6-BE3C-AF88-59E8FB132D48}"/>
              </a:ext>
            </a:extLst>
          </p:cNvPr>
          <p:cNvSpPr txBox="1"/>
          <p:nvPr/>
        </p:nvSpPr>
        <p:spPr>
          <a:xfrm>
            <a:off x="8656258" y="5385096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Connected sensor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8A15A-C144-A6C7-AF8E-0057510885EE}"/>
              </a:ext>
            </a:extLst>
          </p:cNvPr>
          <p:cNvSpPr txBox="1"/>
          <p:nvPr/>
        </p:nvSpPr>
        <p:spPr>
          <a:xfrm>
            <a:off x="7735663" y="3758214"/>
            <a:ext cx="285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Statistical analyses</a:t>
            </a:r>
          </a:p>
          <a:p>
            <a:r>
              <a:rPr lang="en-GB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991F8E-532F-1585-D932-09E4B8CFA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1292"/>
            <a:ext cx="5760000" cy="270715"/>
          </a:xfrm>
        </p:spPr>
        <p:txBody>
          <a:bodyPr/>
          <a:lstStyle/>
          <a:p>
            <a:pPr algn="l"/>
            <a:r>
              <a:rPr lang="en-GB" sz="1800" dirty="0">
                <a:solidFill>
                  <a:schemeClr val="bg1"/>
                </a:solidFill>
              </a:rPr>
              <a:t>The Museum’s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CEAA7-EEC8-0BFB-4655-4F2749E71487}"/>
              </a:ext>
            </a:extLst>
          </p:cNvPr>
          <p:cNvSpPr txBox="1"/>
          <p:nvPr/>
        </p:nvSpPr>
        <p:spPr>
          <a:xfrm>
            <a:off x="7735664" y="4712150"/>
            <a:ext cx="28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Soundscape collections</a:t>
            </a:r>
          </a:p>
        </p:txBody>
      </p:sp>
    </p:spTree>
    <p:extLst>
      <p:ext uri="{BB962C8B-B14F-4D97-AF65-F5344CB8AC3E}">
        <p14:creationId xmlns:p14="http://schemas.microsoft.com/office/powerpoint/2010/main" val="250474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600" y="814728"/>
            <a:ext cx="11764800" cy="1559786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museums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Century methods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CA51ED-E73C-5AD6-0384-E582B6F8A460}"/>
              </a:ext>
            </a:extLst>
          </p:cNvPr>
          <p:cNvSpPr txBox="1">
            <a:spLocks/>
          </p:cNvSpPr>
          <p:nvPr/>
        </p:nvSpPr>
        <p:spPr>
          <a:xfrm>
            <a:off x="2208343" y="3588851"/>
            <a:ext cx="7218686" cy="124784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5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0" dirty="0">
                <a:solidFill>
                  <a:schemeClr val="bg1"/>
                </a:solidFill>
              </a:rPr>
              <a:t>Still think in decades and centuries as well as projects</a:t>
            </a:r>
          </a:p>
        </p:txBody>
      </p:sp>
    </p:spTree>
    <p:extLst>
      <p:ext uri="{BB962C8B-B14F-4D97-AF65-F5344CB8AC3E}">
        <p14:creationId xmlns:p14="http://schemas.microsoft.com/office/powerpoint/2010/main" val="964566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9" y="501299"/>
            <a:ext cx="11044029" cy="380444"/>
          </a:xfrm>
        </p:spPr>
        <p:txBody>
          <a:bodyPr/>
          <a:lstStyle/>
          <a:p>
            <a:r>
              <a:rPr lang="en-GB" dirty="0"/>
              <a:t>Unified infrastructure for analysis from collections, gardens, partner sites, and community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Acoustic analysis pipeline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9C33BBC-66D8-AB95-1030-577AC1FF2884}"/>
              </a:ext>
            </a:extLst>
          </p:cNvPr>
          <p:cNvSpPr txBox="1">
            <a:spLocks/>
          </p:cNvSpPr>
          <p:nvPr/>
        </p:nvSpPr>
        <p:spPr>
          <a:xfrm>
            <a:off x="287999" y="1224000"/>
            <a:ext cx="10826315" cy="4686943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en-GB" sz="1800" dirty="0"/>
              <a:t>Development of data standards describing biodiversity media</a:t>
            </a:r>
          </a:p>
          <a:p>
            <a:r>
              <a:rPr lang="en-GB" sz="1800" dirty="0"/>
              <a:t>TDWG </a:t>
            </a:r>
            <a:r>
              <a:rPr lang="en-GB" sz="1800" dirty="0" err="1"/>
              <a:t>AudiovisualCore</a:t>
            </a:r>
            <a:endParaRPr lang="en-GB" sz="1800" dirty="0"/>
          </a:p>
          <a:p>
            <a:r>
              <a:rPr lang="en-GB" sz="1800" dirty="0"/>
              <a:t>Controlled vocabularies for labelling recordings, devices, etc</a:t>
            </a:r>
          </a:p>
          <a:p>
            <a:r>
              <a:rPr lang="en-GB" sz="1800" dirty="0"/>
              <a:t>Ontology for describing analysis methods, algorithms, implementations, and versions</a:t>
            </a:r>
          </a:p>
          <a:p>
            <a:r>
              <a:rPr lang="en-GB" sz="1800" dirty="0"/>
              <a:t>&gt; Self-documenting</a:t>
            </a:r>
          </a:p>
          <a:p>
            <a:pPr marL="0" indent="0">
              <a:buFont typeface="System Font Regular"/>
              <a:buNone/>
            </a:pPr>
            <a:endParaRPr lang="en-GB" sz="1800" dirty="0"/>
          </a:p>
          <a:p>
            <a:pPr marL="0" indent="0">
              <a:buFont typeface="System Font Regular"/>
              <a:buNone/>
            </a:pPr>
            <a:r>
              <a:rPr lang="en-GB" sz="1800" dirty="0"/>
              <a:t>Context-aware analysis</a:t>
            </a:r>
          </a:p>
          <a:p>
            <a:r>
              <a:rPr lang="en-GB" sz="1800" dirty="0"/>
              <a:t>Modular – easy to add new analyses</a:t>
            </a:r>
          </a:p>
          <a:p>
            <a:r>
              <a:rPr lang="en-GB" sz="1800" dirty="0"/>
              <a:t>Aware of appropriate analyses (based on sampling frequency, microphones attached to device, etc)</a:t>
            </a:r>
          </a:p>
          <a:p>
            <a:r>
              <a:rPr lang="en-GB" sz="1800" dirty="0"/>
              <a:t>Do everything appropriate when data is incoming (NHM HPC or AWS cloud)</a:t>
            </a:r>
          </a:p>
          <a:p>
            <a:r>
              <a:rPr lang="en-GB" sz="1800" dirty="0"/>
              <a:t>Rapid catch-up for new analyses (AWS cloud)</a:t>
            </a:r>
          </a:p>
        </p:txBody>
      </p:sp>
    </p:spTree>
    <p:extLst>
      <p:ext uri="{BB962C8B-B14F-4D97-AF65-F5344CB8AC3E}">
        <p14:creationId xmlns:p14="http://schemas.microsoft.com/office/powerpoint/2010/main" val="2162198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65D6A9-EDA4-1A72-F628-A3C95034A979}"/>
              </a:ext>
            </a:extLst>
          </p:cNvPr>
          <p:cNvSpPr/>
          <p:nvPr/>
        </p:nvSpPr>
        <p:spPr>
          <a:xfrm>
            <a:off x="0" y="936171"/>
            <a:ext cx="12192000" cy="5921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AWS – new NHM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Ecosystem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06FF96-660F-E583-FAC5-5D9B23DE7516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nhm.ac.uk/</a:t>
            </a:r>
            <a:r>
              <a:rPr lang="en-GB" dirty="0" err="1"/>
              <a:t>natureoverheard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AFB5A0-15AB-F270-07D8-D601F4DCA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0" y="936170"/>
            <a:ext cx="11854543" cy="592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39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E0510-69A0-9BC4-BA0E-E1370112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689057"/>
            <a:ext cx="11446800" cy="25095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Secure (accessible) location with power and data connectivity for development/testing of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Intensively studied urban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(soon) large urban dataset for testing models / algorithms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6F64F8-473C-98BD-8707-0DC7E3B1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can offer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22397-5963-A088-A515-B5AE57A6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0444"/>
            <a:ext cx="12192000" cy="30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87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991355E-506F-F409-D09F-8571C27C3FA1}"/>
              </a:ext>
            </a:extLst>
          </p:cNvPr>
          <p:cNvSpPr/>
          <p:nvPr/>
        </p:nvSpPr>
        <p:spPr>
          <a:xfrm>
            <a:off x="0" y="1926770"/>
            <a:ext cx="12192000" cy="493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Graphical user interface">
            <a:extLst>
              <a:ext uri="{FF2B5EF4-FFF2-40B4-BE49-F238E27FC236}">
                <a16:creationId xmlns:a16="http://schemas.microsoft.com/office/drawing/2014/main" id="{75262C07-86B6-4E4C-8D73-3DC82CE9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199" y="329786"/>
            <a:ext cx="14334398" cy="806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D70F4464-22A3-A32C-F4A6-D10F1908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Thank you!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34ABD3A0-BF96-7DC7-1775-1C3E4B580B95}"/>
              </a:ext>
            </a:extLst>
          </p:cNvPr>
          <p:cNvSpPr txBox="1">
            <a:spLocks/>
          </p:cNvSpPr>
          <p:nvPr/>
        </p:nvSpPr>
        <p:spPr>
          <a:xfrm>
            <a:off x="179141" y="894255"/>
            <a:ext cx="7321115" cy="1032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edward.baker@nhm.ac.uk</a:t>
            </a:r>
          </a:p>
          <a:p>
            <a:endParaRPr lang="en-GB" dirty="0"/>
          </a:p>
          <a:p>
            <a:r>
              <a:rPr lang="en-GB" dirty="0"/>
              <a:t>@edwbaker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86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Some History…</a:t>
            </a:r>
          </a:p>
        </p:txBody>
      </p:sp>
    </p:spTree>
    <p:extLst>
      <p:ext uri="{BB962C8B-B14F-4D97-AF65-F5344CB8AC3E}">
        <p14:creationId xmlns:p14="http://schemas.microsoft.com/office/powerpoint/2010/main" val="263628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49952"/>
            <a:ext cx="3240000" cy="498598"/>
          </a:xfrm>
        </p:spPr>
        <p:txBody>
          <a:bodyPr/>
          <a:lstStyle/>
          <a:p>
            <a:r>
              <a:rPr lang="en-GB" dirty="0"/>
              <a:t>British Museum (Natural History) recording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748550"/>
            <a:ext cx="3240000" cy="289375"/>
          </a:xfrm>
        </p:spPr>
        <p:txBody>
          <a:bodyPr/>
          <a:lstStyle/>
          <a:p>
            <a:r>
              <a:rPr lang="en-GB" dirty="0"/>
              <a:t>1973-1998</a:t>
            </a:r>
          </a:p>
        </p:txBody>
      </p:sp>
      <p:pic>
        <p:nvPicPr>
          <p:cNvPr id="4" name="Picture 3" descr="A person sitting at a desk in an office&#10;&#10;Description automatically generated">
            <a:extLst>
              <a:ext uri="{FF2B5EF4-FFF2-40B4-BE49-F238E27FC236}">
                <a16:creationId xmlns:a16="http://schemas.microsoft.com/office/drawing/2014/main" id="{308E7799-D537-CF31-72B9-E3990A94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01" y="0"/>
            <a:ext cx="9557165" cy="6858000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71D1230-ECC3-7224-A665-FEA97CA65CAB}"/>
              </a:ext>
            </a:extLst>
          </p:cNvPr>
          <p:cNvSpPr txBox="1">
            <a:spLocks/>
          </p:cNvSpPr>
          <p:nvPr/>
        </p:nvSpPr>
        <p:spPr>
          <a:xfrm>
            <a:off x="846306" y="6291596"/>
            <a:ext cx="5760000" cy="289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None/>
              <a:defRPr sz="1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bio.acousti.ca</a:t>
            </a:r>
          </a:p>
        </p:txBody>
      </p:sp>
    </p:spTree>
    <p:extLst>
      <p:ext uri="{BB962C8B-B14F-4D97-AF65-F5344CB8AC3E}">
        <p14:creationId xmlns:p14="http://schemas.microsoft.com/office/powerpoint/2010/main" val="396879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8" y="605910"/>
            <a:ext cx="3240000" cy="605230"/>
          </a:xfrm>
        </p:spPr>
        <p:txBody>
          <a:bodyPr/>
          <a:lstStyle/>
          <a:p>
            <a:r>
              <a:rPr lang="en-GB" dirty="0"/>
              <a:t>Discovered as new species from a sound recording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52000"/>
            <a:ext cx="4784743" cy="498598"/>
          </a:xfrm>
        </p:spPr>
        <p:txBody>
          <a:bodyPr/>
          <a:lstStyle/>
          <a:p>
            <a:r>
              <a:rPr lang="en-GB" i="1" dirty="0" err="1"/>
              <a:t>Horatosphaga</a:t>
            </a:r>
            <a:r>
              <a:rPr lang="en-GB" i="1" dirty="0"/>
              <a:t> </a:t>
            </a:r>
            <a:r>
              <a:rPr lang="en-GB" i="1" dirty="0" err="1"/>
              <a:t>raggei</a:t>
            </a:r>
            <a:r>
              <a:rPr lang="en-GB" i="1" dirty="0"/>
              <a:t> </a:t>
            </a:r>
            <a:r>
              <a:rPr lang="en-GB" dirty="0"/>
              <a:t>(Heller &amp; Baker, 2017)</a:t>
            </a:r>
            <a:endParaRPr lang="en-GB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6556A9-3E38-ADDF-0B8E-99DE07601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997" y="5116286"/>
            <a:ext cx="4621459" cy="99290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Heller, K-G., &amp; Baker, E. (2017). From an old sound recording to a new species in the genus </a:t>
            </a:r>
            <a:r>
              <a:rPr lang="en-GB" dirty="0" err="1"/>
              <a:t>Horatosphaga</a:t>
            </a:r>
            <a:r>
              <a:rPr lang="en-GB" dirty="0"/>
              <a:t> (Orthoptera: </a:t>
            </a:r>
            <a:r>
              <a:rPr lang="en-GB" dirty="0" err="1"/>
              <a:t>Tettigonioidea</a:t>
            </a:r>
            <a:r>
              <a:rPr lang="en-GB" dirty="0"/>
              <a:t>: </a:t>
            </a:r>
            <a:r>
              <a:rPr lang="en-GB" dirty="0" err="1"/>
              <a:t>Phaneropterinae</a:t>
            </a:r>
            <a:r>
              <a:rPr lang="en-GB" dirty="0"/>
              <a:t>: </a:t>
            </a:r>
            <a:r>
              <a:rPr lang="en-GB" dirty="0" err="1"/>
              <a:t>Acrometopini</a:t>
            </a:r>
            <a:r>
              <a:rPr lang="en-GB" dirty="0"/>
              <a:t>). </a:t>
            </a:r>
            <a:r>
              <a:rPr lang="en-GB" i="1" dirty="0" err="1"/>
              <a:t>Zootaxa</a:t>
            </a:r>
            <a:r>
              <a:rPr lang="en-GB" dirty="0"/>
              <a:t>, </a:t>
            </a:r>
            <a:r>
              <a:rPr lang="en-GB" i="1" dirty="0"/>
              <a:t>4323</a:t>
            </a:r>
            <a:r>
              <a:rPr lang="en-GB" dirty="0"/>
              <a:t>(3), 430-434.</a:t>
            </a:r>
          </a:p>
        </p:txBody>
      </p:sp>
      <p:pic>
        <p:nvPicPr>
          <p:cNvPr id="6" name="Picture 5" descr="A close-up of a bug&#10;&#10;Description automatically generated">
            <a:extLst>
              <a:ext uri="{FF2B5EF4-FFF2-40B4-BE49-F238E27FC236}">
                <a16:creationId xmlns:a16="http://schemas.microsoft.com/office/drawing/2014/main" id="{16B07F2C-2242-9F27-A4E6-A5BB674ED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r="43297"/>
          <a:stretch/>
        </p:blipFill>
        <p:spPr>
          <a:xfrm>
            <a:off x="5072743" y="0"/>
            <a:ext cx="711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7AEFC-C72F-98AF-3DC1-A31ECFD65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99" y="504000"/>
            <a:ext cx="7070743" cy="475714"/>
          </a:xfrm>
        </p:spPr>
        <p:txBody>
          <a:bodyPr/>
          <a:lstStyle/>
          <a:p>
            <a:r>
              <a:rPr lang="en-GB" dirty="0"/>
              <a:t>Sound reconstructed of species only known from male holotype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Prophalangopsis</a:t>
            </a:r>
            <a:r>
              <a:rPr lang="en-GB" i="1" dirty="0"/>
              <a:t> obscura</a:t>
            </a:r>
          </a:p>
        </p:txBody>
      </p:sp>
      <p:pic>
        <p:nvPicPr>
          <p:cNvPr id="9" name="Picture 8" descr="A bug on a rock&#10;&#10;Description automatically generated">
            <a:extLst>
              <a:ext uri="{FF2B5EF4-FFF2-40B4-BE49-F238E27FC236}">
                <a16:creationId xmlns:a16="http://schemas.microsoft.com/office/drawing/2014/main" id="{8D842FF3-4F19-F8BF-E0E8-02BC9F012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9" b="2286"/>
          <a:stretch/>
        </p:blipFill>
        <p:spPr>
          <a:xfrm>
            <a:off x="-2" y="2383970"/>
            <a:ext cx="12192000" cy="447403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B8F5E92-8CCA-6A0B-E48F-E7DE20439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871" y="1866778"/>
            <a:ext cx="11784258" cy="51449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Woodrow, C., Baker, E., Jonsson, T., &amp; </a:t>
            </a:r>
            <a:r>
              <a:rPr lang="en-GB" dirty="0" err="1"/>
              <a:t>Montealegre</a:t>
            </a:r>
            <a:r>
              <a:rPr lang="en-GB" dirty="0"/>
              <a:t>-Z, F. (2022). Reviving the sound of a 150-year-old insect: The bioacoustics of </a:t>
            </a:r>
            <a:r>
              <a:rPr lang="en-GB" i="1" dirty="0" err="1"/>
              <a:t>Prophalangopsis</a:t>
            </a:r>
            <a:r>
              <a:rPr lang="en-GB" dirty="0"/>
              <a:t> </a:t>
            </a:r>
            <a:r>
              <a:rPr lang="en-GB" i="1" dirty="0"/>
              <a:t>obscura</a:t>
            </a:r>
            <a:r>
              <a:rPr lang="en-GB" dirty="0"/>
              <a:t> (</a:t>
            </a:r>
            <a:r>
              <a:rPr lang="en-GB" dirty="0" err="1"/>
              <a:t>Ensifera</a:t>
            </a:r>
            <a:r>
              <a:rPr lang="en-GB" dirty="0"/>
              <a:t>: </a:t>
            </a:r>
            <a:r>
              <a:rPr lang="en-GB" dirty="0" err="1"/>
              <a:t>Hagloidea</a:t>
            </a:r>
            <a:r>
              <a:rPr lang="en-GB" dirty="0"/>
              <a:t>). </a:t>
            </a:r>
            <a:r>
              <a:rPr lang="en-GB" i="1" dirty="0" err="1"/>
              <a:t>Plos</a:t>
            </a:r>
            <a:r>
              <a:rPr lang="en-GB" i="1" dirty="0"/>
              <a:t> one</a:t>
            </a:r>
            <a:r>
              <a:rPr lang="en-GB" dirty="0"/>
              <a:t>, </a:t>
            </a:r>
            <a:r>
              <a:rPr lang="en-GB" i="1" dirty="0"/>
              <a:t>17</a:t>
            </a:r>
            <a:r>
              <a:rPr lang="en-GB" dirty="0"/>
              <a:t>(8), e0270498.</a:t>
            </a:r>
          </a:p>
        </p:txBody>
      </p:sp>
    </p:spTree>
    <p:extLst>
      <p:ext uri="{BB962C8B-B14F-4D97-AF65-F5344CB8AC3E}">
        <p14:creationId xmlns:p14="http://schemas.microsoft.com/office/powerpoint/2010/main" val="241776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888789-CD42-C608-5DEA-27BB1682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046000" cy="498598"/>
          </a:xfrm>
        </p:spPr>
        <p:txBody>
          <a:bodyPr/>
          <a:lstStyle/>
          <a:p>
            <a:r>
              <a:rPr lang="en-GB" dirty="0"/>
              <a:t>Acoustic burrow scan of mole cricket</a:t>
            </a:r>
          </a:p>
        </p:txBody>
      </p:sp>
      <p:pic>
        <p:nvPicPr>
          <p:cNvPr id="4" name="Picture 3" descr="A pink object with a hole in the middle&#10;&#10;Description automatically generated">
            <a:extLst>
              <a:ext uri="{FF2B5EF4-FFF2-40B4-BE49-F238E27FC236}">
                <a16:creationId xmlns:a16="http://schemas.microsoft.com/office/drawing/2014/main" id="{85F401D7-2DC8-2C93-E307-1A3AA8EF49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3" y="-79046"/>
            <a:ext cx="6744171" cy="402976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A35EB22-FF19-39A0-717B-91C1DDB5B243}"/>
              </a:ext>
            </a:extLst>
          </p:cNvPr>
          <p:cNvSpPr txBox="1">
            <a:spLocks/>
          </p:cNvSpPr>
          <p:nvPr/>
        </p:nvSpPr>
        <p:spPr>
          <a:xfrm>
            <a:off x="4604658" y="3415848"/>
            <a:ext cx="7424057" cy="992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System Font Regular"/>
              <a:buNone/>
            </a:pPr>
            <a:r>
              <a:rPr lang="en-GB" dirty="0"/>
              <a:t>Baker, E., &amp; Broom, Y. S. (2015). Natural History Museum sound archive I: Orthoptera: </a:t>
            </a:r>
            <a:r>
              <a:rPr lang="en-GB" dirty="0" err="1"/>
              <a:t>Gryllotalpidae</a:t>
            </a:r>
            <a:r>
              <a:rPr lang="en-GB" dirty="0"/>
              <a:t> Leach, 1815, including 3D scans of burrow casts of Gryllotalpa </a:t>
            </a:r>
            <a:r>
              <a:rPr lang="en-GB" dirty="0" err="1"/>
              <a:t>gryllotalpa</a:t>
            </a:r>
            <a:r>
              <a:rPr lang="en-GB" dirty="0"/>
              <a:t> (Linnaeus, 1758) and Gryllotalpa vineae Bennet-Clark, 1970. </a:t>
            </a:r>
            <a:r>
              <a:rPr lang="en-GB" i="1" dirty="0"/>
              <a:t>Biodiversity Data Journal</a:t>
            </a:r>
            <a:r>
              <a:rPr lang="en-GB" dirty="0"/>
              <a:t>, (3).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8357A-E0DF-BE23-732A-7ABE8A309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" t="61842" r="-1696" b="-7239"/>
          <a:stretch/>
        </p:blipFill>
        <p:spPr>
          <a:xfrm>
            <a:off x="0" y="4221945"/>
            <a:ext cx="12409714" cy="31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9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91B7-A792-923E-276D-DAA7FBF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00" y="2808000"/>
            <a:ext cx="11764800" cy="75187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story so far: </a:t>
            </a:r>
            <a:r>
              <a:rPr lang="en-GB" dirty="0"/>
              <a:t>🦗</a:t>
            </a:r>
            <a:r>
              <a:rPr lang="en-GB" dirty="0">
                <a:solidFill>
                  <a:schemeClr val="bg1"/>
                </a:solidFill>
              </a:rPr>
              <a:t>.fm </a:t>
            </a:r>
          </a:p>
        </p:txBody>
      </p:sp>
    </p:spTree>
    <p:extLst>
      <p:ext uri="{BB962C8B-B14F-4D97-AF65-F5344CB8AC3E}">
        <p14:creationId xmlns:p14="http://schemas.microsoft.com/office/powerpoint/2010/main" val="1817769937"/>
      </p:ext>
    </p:extLst>
  </p:cSld>
  <p:clrMapOvr>
    <a:masterClrMapping/>
  </p:clrMapOvr>
</p:sld>
</file>

<file path=ppt/theme/theme1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Wh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900" dirty="0"/>
        </a:defPPr>
      </a:lstStyle>
    </a:tx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HM Bluish Grey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HM Aqua Blu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7D423A5AE084A986282AA2059F6A0" ma:contentTypeVersion="5" ma:contentTypeDescription="Create a new document." ma:contentTypeScope="" ma:versionID="674c1195575782044fbfac9eb2f2295f">
  <xsd:schema xmlns:xsd="http://www.w3.org/2001/XMLSchema" xmlns:xs="http://www.w3.org/2001/XMLSchema" xmlns:p="http://schemas.microsoft.com/office/2006/metadata/properties" xmlns:ns2="14a8d051-05ab-4383-8f20-1007899ffb3a" targetNamespace="http://schemas.microsoft.com/office/2006/metadata/properties" ma:root="true" ma:fieldsID="cd86023c7f1ff246421c026899f2ef8f" ns2:_="">
    <xsd:import namespace="14a8d051-05ab-4383-8f20-1007899ffb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8d051-05ab-4383-8f20-1007899ff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9DA9B3-7767-4086-A80B-E68EF84FF2F0}">
  <ds:schemaRefs>
    <ds:schemaRef ds:uri="14a8d051-05ab-4383-8f20-1007899ffb3a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76DC000-60B2-4894-849B-578E52859475}">
  <ds:schemaRefs>
    <ds:schemaRef ds:uri="14a8d051-05ab-4383-8f20-1007899ffb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7B3253-C434-40EC-AB63-3DF9B13547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7668</TotalTime>
  <Words>944</Words>
  <Application>Microsoft Office PowerPoint</Application>
  <PresentationFormat>Widescreen</PresentationFormat>
  <Paragraphs>138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Elysio-Bold</vt:lpstr>
      <vt:lpstr>Elysio-Regular</vt:lpstr>
      <vt:lpstr>Segoe UI</vt:lpstr>
      <vt:lpstr>System Font Regular</vt:lpstr>
      <vt:lpstr>NHM General</vt:lpstr>
      <vt:lpstr>NHM White</vt:lpstr>
      <vt:lpstr>NHM Bluish Grey</vt:lpstr>
      <vt:lpstr>NHM Anthracite</vt:lpstr>
      <vt:lpstr>NHM Aqua Blue</vt:lpstr>
      <vt:lpstr>Infrastructures for multi-scale bioacoustics analysis</vt:lpstr>
      <vt:lpstr>21st Century museums 21st Century methods</vt:lpstr>
      <vt:lpstr>21st Century museums 21st Century methods</vt:lpstr>
      <vt:lpstr>Some History…</vt:lpstr>
      <vt:lpstr>British Museum (Natural History) recording studio</vt:lpstr>
      <vt:lpstr>Horatosphaga raggei (Heller &amp; Baker, 2017)</vt:lpstr>
      <vt:lpstr>Prophalangopsis obscura</vt:lpstr>
      <vt:lpstr>Acoustic burrow scan of mole cricket</vt:lpstr>
      <vt:lpstr>The story so far: 🦗.fm </vt:lpstr>
      <vt:lpstr>Sudden need to scale </vt:lpstr>
      <vt:lpstr>How we got here Commitments to bioacoustics </vt:lpstr>
      <vt:lpstr>UK Nature Recovery</vt:lpstr>
      <vt:lpstr>Urban Nature Project</vt:lpstr>
      <vt:lpstr>PowerPoint Presentation</vt:lpstr>
      <vt:lpstr>PowerPoint Presentation</vt:lpstr>
      <vt:lpstr>PowerPoint Presentation</vt:lpstr>
      <vt:lpstr>Acoustics in Urban Nature Project</vt:lpstr>
      <vt:lpstr>Research Agenda</vt:lpstr>
      <vt:lpstr>Continuous audio data  High environmental sensor density  Regular traditional surveys  eDNA (water, soil, malaise)</vt:lpstr>
      <vt:lpstr>PowerPoint Presentation</vt:lpstr>
      <vt:lpstr>Urban Nature Project</vt:lpstr>
      <vt:lpstr>Acoustics with Partner Sites</vt:lpstr>
      <vt:lpstr>Sampled data  Single audiomoth  eDNA</vt:lpstr>
      <vt:lpstr>Nature Overheard</vt:lpstr>
      <vt:lpstr>Nature Overheard</vt:lpstr>
      <vt:lpstr>Urban Nature Hub at AWS Summit</vt:lpstr>
      <vt:lpstr>Random data points  Phones / tablets / mysterious </vt:lpstr>
      <vt:lpstr>Integration</vt:lpstr>
      <vt:lpstr>The Museum’s approach</vt:lpstr>
      <vt:lpstr>Acoustic analysis pipeline</vt:lpstr>
      <vt:lpstr>Data Ecosystem</vt:lpstr>
      <vt:lpstr>What we can offer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Klair Clarke</dc:creator>
  <cp:lastModifiedBy>Ed Baker</cp:lastModifiedBy>
  <cp:revision>9</cp:revision>
  <dcterms:created xsi:type="dcterms:W3CDTF">2023-04-11T15:30:41Z</dcterms:created>
  <dcterms:modified xsi:type="dcterms:W3CDTF">2023-11-13T18:44:18Z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0x0101004947D423A5AE084A986282AA2059F6A0</vt:lpwstr>
  </property>
  <property fmtid="{D5CDD505-2E9C-101B-9397-08002B2CF9AE}" pid="3" name="MediaServiceImageTags">
    <vt:lpwstr/>
  </property>
</Properties>
</file>